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3"/>
  </p:notesMasterIdLst>
  <p:sldIdLst>
    <p:sldId id="357" r:id="rId2"/>
    <p:sldId id="363" r:id="rId3"/>
    <p:sldId id="365" r:id="rId4"/>
    <p:sldId id="362" r:id="rId5"/>
    <p:sldId id="364" r:id="rId6"/>
    <p:sldId id="358" r:id="rId7"/>
    <p:sldId id="371" r:id="rId8"/>
    <p:sldId id="368" r:id="rId9"/>
    <p:sldId id="369" r:id="rId10"/>
    <p:sldId id="370" r:id="rId11"/>
    <p:sldId id="373" r:id="rId12"/>
    <p:sldId id="374" r:id="rId13"/>
    <p:sldId id="375" r:id="rId14"/>
    <p:sldId id="359" r:id="rId15"/>
    <p:sldId id="376" r:id="rId16"/>
    <p:sldId id="377" r:id="rId17"/>
    <p:sldId id="379" r:id="rId18"/>
    <p:sldId id="380" r:id="rId19"/>
    <p:sldId id="381" r:id="rId20"/>
    <p:sldId id="382" r:id="rId21"/>
    <p:sldId id="333"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9999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846" autoAdjust="0"/>
    <p:restoredTop sz="74780" autoAdjust="0"/>
  </p:normalViewPr>
  <p:slideViewPr>
    <p:cSldViewPr>
      <p:cViewPr varScale="1">
        <p:scale>
          <a:sx n="55" d="100"/>
          <a:sy n="55" d="100"/>
        </p:scale>
        <p:origin x="-102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D1AC60-A0C4-4237-BDC3-75B8EF91E8AC}"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en-US"/>
        </a:p>
      </dgm:t>
    </dgm:pt>
    <dgm:pt modelId="{13D2BA8E-5609-4DE7-8E58-F25D3761F66C}">
      <dgm:prSet phldrT="[Text]" custT="1"/>
      <dgm:spPr/>
      <dgm:t>
        <a:bodyPr/>
        <a:lstStyle/>
        <a:p>
          <a:r>
            <a:rPr lang="en-US" sz="1300" b="1" dirty="0" smtClean="0"/>
            <a:t>GOAL: </a:t>
          </a:r>
          <a:r>
            <a:rPr lang="en-US" sz="1400" b="1" dirty="0" smtClean="0"/>
            <a:t>Minimize and eventually eliminate gap between intake and requirements of MN in the vulnerable groups </a:t>
          </a:r>
          <a:endParaRPr lang="en-US" sz="1300" b="1" dirty="0"/>
        </a:p>
      </dgm:t>
    </dgm:pt>
    <dgm:pt modelId="{E06B69BE-9E43-4877-AFCF-60DF3D67C1A5}" type="parTrans" cxnId="{F7FAF78A-A089-4FA2-A820-AB3459FBAE5F}">
      <dgm:prSet/>
      <dgm:spPr/>
      <dgm:t>
        <a:bodyPr/>
        <a:lstStyle/>
        <a:p>
          <a:endParaRPr lang="en-US"/>
        </a:p>
      </dgm:t>
    </dgm:pt>
    <dgm:pt modelId="{74D18B61-641D-4B7D-A650-EF85051F66D1}" type="sibTrans" cxnId="{F7FAF78A-A089-4FA2-A820-AB3459FBAE5F}">
      <dgm:prSet/>
      <dgm:spPr/>
      <dgm:t>
        <a:bodyPr/>
        <a:lstStyle/>
        <a:p>
          <a:endParaRPr lang="en-US"/>
        </a:p>
      </dgm:t>
    </dgm:pt>
    <dgm:pt modelId="{B3F31B51-DC38-4A1D-A6E5-0502E645BD9D}">
      <dgm:prSet phldrT="[Text]" custT="1"/>
      <dgm:spPr/>
      <dgm:t>
        <a:bodyPr/>
        <a:lstStyle/>
        <a:p>
          <a:pPr algn="just"/>
          <a:endParaRPr lang="en-US" sz="1300" b="1" dirty="0" smtClean="0"/>
        </a:p>
        <a:p>
          <a:pPr algn="just"/>
          <a:r>
            <a:rPr lang="en-US" sz="1300" b="1" dirty="0" smtClean="0"/>
            <a:t>STRATEGIC OBJECTIVE (service provider): To ensure sustained supply of quality FFS in quantities needed to each AWC and to each intended beneficiary family (IBF)</a:t>
          </a:r>
        </a:p>
        <a:p>
          <a:pPr algn="ctr"/>
          <a:endParaRPr lang="en-US" sz="1800" b="1" dirty="0"/>
        </a:p>
      </dgm:t>
    </dgm:pt>
    <dgm:pt modelId="{899E3063-34E1-4706-B1DC-2BAC7BD4382E}" type="parTrans" cxnId="{6BAC823C-8044-4DCA-976A-52E86BE9A1FC}">
      <dgm:prSet/>
      <dgm:spPr/>
      <dgm:t>
        <a:bodyPr/>
        <a:lstStyle/>
        <a:p>
          <a:endParaRPr lang="en-US"/>
        </a:p>
      </dgm:t>
    </dgm:pt>
    <dgm:pt modelId="{55B21A70-B72D-4FAC-8973-5B1FAADEEABE}" type="sibTrans" cxnId="{6BAC823C-8044-4DCA-976A-52E86BE9A1FC}">
      <dgm:prSet/>
      <dgm:spPr/>
      <dgm:t>
        <a:bodyPr/>
        <a:lstStyle/>
        <a:p>
          <a:endParaRPr lang="en-US"/>
        </a:p>
      </dgm:t>
    </dgm:pt>
    <dgm:pt modelId="{727C099E-0C09-45CB-A3F9-CA9033AB36C0}">
      <dgm:prSet phldrT="[Text]" custT="1"/>
      <dgm:spPr/>
      <dgm:t>
        <a:bodyPr/>
        <a:lstStyle/>
        <a:p>
          <a:pPr algn="just"/>
          <a:r>
            <a:rPr lang="en-US" sz="1400" b="1" dirty="0"/>
            <a:t>IR </a:t>
          </a:r>
          <a:r>
            <a:rPr lang="en-US" sz="1400" b="1" dirty="0" smtClean="0"/>
            <a:t>1: </a:t>
          </a:r>
          <a:r>
            <a:rPr lang="en-US" sz="1400" b="1" dirty="0" err="1" smtClean="0"/>
            <a:t>Atleast</a:t>
          </a:r>
          <a:r>
            <a:rPr lang="en-US" sz="1400" b="1" dirty="0" smtClean="0"/>
            <a:t> 80% of IBF received required supply of the FFS for over 80% distribution days in the quarter under review</a:t>
          </a:r>
          <a:endParaRPr lang="en-US" sz="1400" b="1" dirty="0"/>
        </a:p>
      </dgm:t>
    </dgm:pt>
    <dgm:pt modelId="{5F8B8280-F716-4E89-BB7E-C996C8F69288}" type="parTrans" cxnId="{DE195E73-7546-4537-B988-DEFF170D7E0A}">
      <dgm:prSet/>
      <dgm:spPr/>
      <dgm:t>
        <a:bodyPr/>
        <a:lstStyle/>
        <a:p>
          <a:endParaRPr lang="en-US"/>
        </a:p>
      </dgm:t>
    </dgm:pt>
    <dgm:pt modelId="{57949D8A-2CD0-44C8-A22F-16C1E56B349C}" type="sibTrans" cxnId="{DE195E73-7546-4537-B988-DEFF170D7E0A}">
      <dgm:prSet/>
      <dgm:spPr/>
      <dgm:t>
        <a:bodyPr/>
        <a:lstStyle/>
        <a:p>
          <a:endParaRPr lang="en-US"/>
        </a:p>
      </dgm:t>
    </dgm:pt>
    <dgm:pt modelId="{CDC89576-6491-4FB1-8E7B-E2E8518BE6F6}">
      <dgm:prSet phldrT="[Text]" custT="1"/>
      <dgm:spPr/>
      <dgm:t>
        <a:bodyPr/>
        <a:lstStyle/>
        <a:p>
          <a:pPr algn="just"/>
          <a:r>
            <a:rPr lang="en-US" sz="1300" b="1" dirty="0"/>
            <a:t>STRATEGIC </a:t>
          </a:r>
          <a:r>
            <a:rPr lang="en-US" sz="1300" b="1" dirty="0" smtClean="0"/>
            <a:t>OBJECTIVE (beneficiary-demand creation and compliance): To ensure consumption of FFS by over 80% of intended beneficiaries in the required amounts and for the required duration </a:t>
          </a:r>
        </a:p>
      </dgm:t>
    </dgm:pt>
    <dgm:pt modelId="{B5BBA8D4-A6A3-461D-8656-054BC3CFC717}" type="parTrans" cxnId="{4FD4173A-B66B-4C7F-9EA0-92C6C5F8F570}">
      <dgm:prSet/>
      <dgm:spPr/>
      <dgm:t>
        <a:bodyPr/>
        <a:lstStyle/>
        <a:p>
          <a:endParaRPr lang="en-US"/>
        </a:p>
      </dgm:t>
    </dgm:pt>
    <dgm:pt modelId="{7C9EC243-62A9-447C-A19D-D64F9C25413E}" type="sibTrans" cxnId="{4FD4173A-B66B-4C7F-9EA0-92C6C5F8F570}">
      <dgm:prSet/>
      <dgm:spPr/>
      <dgm:t>
        <a:bodyPr/>
        <a:lstStyle/>
        <a:p>
          <a:endParaRPr lang="en-US"/>
        </a:p>
      </dgm:t>
    </dgm:pt>
    <dgm:pt modelId="{B15BD0FE-EA56-414E-AD71-FAF83FA7D05E}">
      <dgm:prSet phldrT="[Text]" custT="1"/>
      <dgm:spPr/>
      <dgm:t>
        <a:bodyPr/>
        <a:lstStyle/>
        <a:p>
          <a:r>
            <a:rPr lang="en-US" sz="1400" b="1" dirty="0" smtClean="0"/>
            <a:t>IR 2 : </a:t>
          </a:r>
          <a:r>
            <a:rPr lang="en-US" sz="1400" b="1" dirty="0" err="1" smtClean="0"/>
            <a:t>Atleast</a:t>
          </a:r>
          <a:r>
            <a:rPr lang="en-US" sz="1400" b="1" dirty="0" smtClean="0"/>
            <a:t> 80% of IBF received gender sensitive BCC messages regarding benefits of FFS; methods of preparation and the regimen for consumption</a:t>
          </a:r>
          <a:endParaRPr lang="en-US" sz="1400" b="1" dirty="0"/>
        </a:p>
      </dgm:t>
    </dgm:pt>
    <dgm:pt modelId="{14983FF2-822E-40E3-8930-A1EE461EBE25}" type="parTrans" cxnId="{8E9D2391-122C-4366-897B-CE474D9473FA}">
      <dgm:prSet/>
      <dgm:spPr/>
      <dgm:t>
        <a:bodyPr/>
        <a:lstStyle/>
        <a:p>
          <a:endParaRPr lang="en-US"/>
        </a:p>
      </dgm:t>
    </dgm:pt>
    <dgm:pt modelId="{F2BB2954-6462-4C9A-BDB1-623491C38A9B}" type="sibTrans" cxnId="{8E9D2391-122C-4366-897B-CE474D9473FA}">
      <dgm:prSet/>
      <dgm:spPr/>
      <dgm:t>
        <a:bodyPr/>
        <a:lstStyle/>
        <a:p>
          <a:endParaRPr lang="en-US"/>
        </a:p>
      </dgm:t>
    </dgm:pt>
    <dgm:pt modelId="{DBDC97B9-1786-4FFC-91B2-30FECCB35540}">
      <dgm:prSet custT="1"/>
      <dgm:spPr/>
      <dgm:t>
        <a:bodyPr/>
        <a:lstStyle/>
        <a:p>
          <a:r>
            <a:rPr lang="en-US" sz="1400" b="1" dirty="0" smtClean="0"/>
            <a:t>IR 1.1: Each AWC received adequate supplies of all the types of FFS for the required days in the quarter under review</a:t>
          </a:r>
          <a:endParaRPr lang="en-US" sz="1400" b="1" dirty="0"/>
        </a:p>
      </dgm:t>
    </dgm:pt>
    <dgm:pt modelId="{B5CE78F8-D3FC-4BEE-8801-2E11D10EB2DB}" type="parTrans" cxnId="{AE535E60-AEF4-4403-9FCF-8740B4CBE017}">
      <dgm:prSet/>
      <dgm:spPr/>
      <dgm:t>
        <a:bodyPr/>
        <a:lstStyle/>
        <a:p>
          <a:endParaRPr lang="en-US"/>
        </a:p>
      </dgm:t>
    </dgm:pt>
    <dgm:pt modelId="{3CC27770-C6E7-4CBA-A2B1-A605C3C0993A}" type="sibTrans" cxnId="{AE535E60-AEF4-4403-9FCF-8740B4CBE017}">
      <dgm:prSet/>
      <dgm:spPr/>
      <dgm:t>
        <a:bodyPr/>
        <a:lstStyle/>
        <a:p>
          <a:endParaRPr lang="en-US"/>
        </a:p>
      </dgm:t>
    </dgm:pt>
    <dgm:pt modelId="{9AA968AB-A478-4708-AA6A-8B8E5EA3B45A}">
      <dgm:prSet custT="1"/>
      <dgm:spPr/>
      <dgm:t>
        <a:bodyPr/>
        <a:lstStyle/>
        <a:p>
          <a:pPr algn="just"/>
          <a:r>
            <a:rPr lang="en-US" sz="1400" b="1" dirty="0" smtClean="0"/>
            <a:t>IR 2.1 : Both AWWs and Supervisors organized home visits and BCC sessions through </a:t>
          </a:r>
          <a:r>
            <a:rPr lang="en-US" sz="1400" b="1" dirty="0" err="1" smtClean="0"/>
            <a:t>Mahila</a:t>
          </a:r>
          <a:r>
            <a:rPr lang="en-US" sz="1400" b="1" dirty="0" smtClean="0"/>
            <a:t> </a:t>
          </a:r>
          <a:r>
            <a:rPr lang="en-US" sz="1400" b="1" dirty="0" err="1" smtClean="0"/>
            <a:t>Mandals</a:t>
          </a:r>
          <a:r>
            <a:rPr lang="en-US" sz="1400" b="1" dirty="0" smtClean="0"/>
            <a:t> </a:t>
          </a:r>
          <a:r>
            <a:rPr lang="en-US" sz="1400" b="1" dirty="0" err="1" smtClean="0"/>
            <a:t>atleast</a:t>
          </a:r>
          <a:r>
            <a:rPr lang="en-US" sz="1400" b="1" dirty="0" smtClean="0"/>
            <a:t> 70% of the time as per plan</a:t>
          </a:r>
          <a:endParaRPr lang="en-US" sz="1400" b="1" dirty="0"/>
        </a:p>
      </dgm:t>
    </dgm:pt>
    <dgm:pt modelId="{F74E8909-282D-4C28-823B-5CB0E1AC6404}" type="parTrans" cxnId="{3D221347-92D1-4E11-9EFE-4955645DAC83}">
      <dgm:prSet/>
      <dgm:spPr/>
      <dgm:t>
        <a:bodyPr/>
        <a:lstStyle/>
        <a:p>
          <a:endParaRPr lang="en-US"/>
        </a:p>
      </dgm:t>
    </dgm:pt>
    <dgm:pt modelId="{BB55781B-3275-450B-9102-3A56E842D02D}" type="sibTrans" cxnId="{3D221347-92D1-4E11-9EFE-4955645DAC83}">
      <dgm:prSet/>
      <dgm:spPr/>
      <dgm:t>
        <a:bodyPr/>
        <a:lstStyle/>
        <a:p>
          <a:endParaRPr lang="en-US"/>
        </a:p>
      </dgm:t>
    </dgm:pt>
    <dgm:pt modelId="{91460CEF-0C04-48E4-A319-2009EB36A394}" type="pres">
      <dgm:prSet presAssocID="{2CD1AC60-A0C4-4237-BDC3-75B8EF91E8AC}" presName="hierChild1" presStyleCnt="0">
        <dgm:presLayoutVars>
          <dgm:chPref val="1"/>
          <dgm:dir/>
          <dgm:animOne val="branch"/>
          <dgm:animLvl val="lvl"/>
          <dgm:resizeHandles/>
        </dgm:presLayoutVars>
      </dgm:prSet>
      <dgm:spPr/>
      <dgm:t>
        <a:bodyPr/>
        <a:lstStyle/>
        <a:p>
          <a:endParaRPr lang="en-US"/>
        </a:p>
      </dgm:t>
    </dgm:pt>
    <dgm:pt modelId="{01CBD3D2-5185-4F94-B68F-60663B09B5C5}" type="pres">
      <dgm:prSet presAssocID="{13D2BA8E-5609-4DE7-8E58-F25D3761F66C}" presName="hierRoot1" presStyleCnt="0"/>
      <dgm:spPr/>
      <dgm:t>
        <a:bodyPr/>
        <a:lstStyle/>
        <a:p>
          <a:endParaRPr lang="en-US"/>
        </a:p>
      </dgm:t>
    </dgm:pt>
    <dgm:pt modelId="{8429461F-A835-4673-9C22-5971C7A12D39}" type="pres">
      <dgm:prSet presAssocID="{13D2BA8E-5609-4DE7-8E58-F25D3761F66C}" presName="composite" presStyleCnt="0"/>
      <dgm:spPr/>
      <dgm:t>
        <a:bodyPr/>
        <a:lstStyle/>
        <a:p>
          <a:endParaRPr lang="en-US"/>
        </a:p>
      </dgm:t>
    </dgm:pt>
    <dgm:pt modelId="{9A153970-1BE9-4743-9BA3-B68730485049}" type="pres">
      <dgm:prSet presAssocID="{13D2BA8E-5609-4DE7-8E58-F25D3761F66C}" presName="background" presStyleLbl="node0" presStyleIdx="0" presStyleCnt="1"/>
      <dgm:spPr/>
      <dgm:t>
        <a:bodyPr/>
        <a:lstStyle/>
        <a:p>
          <a:endParaRPr lang="en-US"/>
        </a:p>
      </dgm:t>
    </dgm:pt>
    <dgm:pt modelId="{CCDCE3A1-DEE6-436B-AA52-A961CC3DF1A7}" type="pres">
      <dgm:prSet presAssocID="{13D2BA8E-5609-4DE7-8E58-F25D3761F66C}" presName="text" presStyleLbl="fgAcc0" presStyleIdx="0" presStyleCnt="1" custScaleX="543110" custScaleY="69315" custLinFactNeighborY="-23152">
        <dgm:presLayoutVars>
          <dgm:chPref val="3"/>
        </dgm:presLayoutVars>
      </dgm:prSet>
      <dgm:spPr/>
      <dgm:t>
        <a:bodyPr/>
        <a:lstStyle/>
        <a:p>
          <a:endParaRPr lang="en-US"/>
        </a:p>
      </dgm:t>
    </dgm:pt>
    <dgm:pt modelId="{E34A37E0-891A-44FD-8349-C0EEC86C2C94}" type="pres">
      <dgm:prSet presAssocID="{13D2BA8E-5609-4DE7-8E58-F25D3761F66C}" presName="hierChild2" presStyleCnt="0"/>
      <dgm:spPr/>
      <dgm:t>
        <a:bodyPr/>
        <a:lstStyle/>
        <a:p>
          <a:endParaRPr lang="en-US"/>
        </a:p>
      </dgm:t>
    </dgm:pt>
    <dgm:pt modelId="{D4298748-5093-4E4F-8611-AE5DF12A5F22}" type="pres">
      <dgm:prSet presAssocID="{899E3063-34E1-4706-B1DC-2BAC7BD4382E}" presName="Name10" presStyleLbl="parChTrans1D2" presStyleIdx="0" presStyleCnt="2"/>
      <dgm:spPr/>
      <dgm:t>
        <a:bodyPr/>
        <a:lstStyle/>
        <a:p>
          <a:endParaRPr lang="en-US"/>
        </a:p>
      </dgm:t>
    </dgm:pt>
    <dgm:pt modelId="{F45964F6-7CD4-46F0-ABCB-0BF06A08F8CC}" type="pres">
      <dgm:prSet presAssocID="{B3F31B51-DC38-4A1D-A6E5-0502E645BD9D}" presName="hierRoot2" presStyleCnt="0"/>
      <dgm:spPr/>
      <dgm:t>
        <a:bodyPr/>
        <a:lstStyle/>
        <a:p>
          <a:endParaRPr lang="en-US"/>
        </a:p>
      </dgm:t>
    </dgm:pt>
    <dgm:pt modelId="{6A54620D-197E-4B9A-B7AD-137C289FA5FE}" type="pres">
      <dgm:prSet presAssocID="{B3F31B51-DC38-4A1D-A6E5-0502E645BD9D}" presName="composite2" presStyleCnt="0"/>
      <dgm:spPr/>
      <dgm:t>
        <a:bodyPr/>
        <a:lstStyle/>
        <a:p>
          <a:endParaRPr lang="en-US"/>
        </a:p>
      </dgm:t>
    </dgm:pt>
    <dgm:pt modelId="{8FB42C19-D72A-494C-ACB0-9F70B7139DB8}" type="pres">
      <dgm:prSet presAssocID="{B3F31B51-DC38-4A1D-A6E5-0502E645BD9D}" presName="background2" presStyleLbl="node2" presStyleIdx="0" presStyleCnt="2"/>
      <dgm:spPr/>
      <dgm:t>
        <a:bodyPr/>
        <a:lstStyle/>
        <a:p>
          <a:endParaRPr lang="en-US"/>
        </a:p>
      </dgm:t>
    </dgm:pt>
    <dgm:pt modelId="{DFF1792E-B6DA-47CB-BB18-7EF01C81E056}" type="pres">
      <dgm:prSet presAssocID="{B3F31B51-DC38-4A1D-A6E5-0502E645BD9D}" presName="text2" presStyleLbl="fgAcc2" presStyleIdx="0" presStyleCnt="2" custScaleX="327242" custScaleY="186286" custLinFactNeighborX="-5591" custLinFactNeighborY="-27968">
        <dgm:presLayoutVars>
          <dgm:chPref val="3"/>
        </dgm:presLayoutVars>
      </dgm:prSet>
      <dgm:spPr/>
      <dgm:t>
        <a:bodyPr/>
        <a:lstStyle/>
        <a:p>
          <a:endParaRPr lang="en-US"/>
        </a:p>
      </dgm:t>
    </dgm:pt>
    <dgm:pt modelId="{493E99B5-B40F-48CB-B807-0DC3A1E64B3C}" type="pres">
      <dgm:prSet presAssocID="{B3F31B51-DC38-4A1D-A6E5-0502E645BD9D}" presName="hierChild3" presStyleCnt="0"/>
      <dgm:spPr/>
      <dgm:t>
        <a:bodyPr/>
        <a:lstStyle/>
        <a:p>
          <a:endParaRPr lang="en-US"/>
        </a:p>
      </dgm:t>
    </dgm:pt>
    <dgm:pt modelId="{62DDD6EB-F964-4388-93D8-D6A0F7E71BCF}" type="pres">
      <dgm:prSet presAssocID="{5F8B8280-F716-4E89-BB7E-C996C8F69288}" presName="Name17" presStyleLbl="parChTrans1D3" presStyleIdx="0" presStyleCnt="2"/>
      <dgm:spPr/>
      <dgm:t>
        <a:bodyPr/>
        <a:lstStyle/>
        <a:p>
          <a:endParaRPr lang="en-US"/>
        </a:p>
      </dgm:t>
    </dgm:pt>
    <dgm:pt modelId="{31AB52C3-333C-43B7-AC5C-D7C5BDCA5EE0}" type="pres">
      <dgm:prSet presAssocID="{727C099E-0C09-45CB-A3F9-CA9033AB36C0}" presName="hierRoot3" presStyleCnt="0"/>
      <dgm:spPr/>
      <dgm:t>
        <a:bodyPr/>
        <a:lstStyle/>
        <a:p>
          <a:endParaRPr lang="en-US"/>
        </a:p>
      </dgm:t>
    </dgm:pt>
    <dgm:pt modelId="{CF67FC2B-AAEC-4BAA-AA31-E4994F82238B}" type="pres">
      <dgm:prSet presAssocID="{727C099E-0C09-45CB-A3F9-CA9033AB36C0}" presName="composite3" presStyleCnt="0"/>
      <dgm:spPr/>
      <dgm:t>
        <a:bodyPr/>
        <a:lstStyle/>
        <a:p>
          <a:endParaRPr lang="en-US"/>
        </a:p>
      </dgm:t>
    </dgm:pt>
    <dgm:pt modelId="{7557E209-BF12-4A9A-A25E-B444910E9939}" type="pres">
      <dgm:prSet presAssocID="{727C099E-0C09-45CB-A3F9-CA9033AB36C0}" presName="background3" presStyleLbl="node3" presStyleIdx="0" presStyleCnt="2"/>
      <dgm:spPr/>
      <dgm:t>
        <a:bodyPr/>
        <a:lstStyle/>
        <a:p>
          <a:endParaRPr lang="en-US"/>
        </a:p>
      </dgm:t>
    </dgm:pt>
    <dgm:pt modelId="{1BB84F6F-2532-48D6-A44C-68FDDE6AE9CD}" type="pres">
      <dgm:prSet presAssocID="{727C099E-0C09-45CB-A3F9-CA9033AB36C0}" presName="text3" presStyleLbl="fgAcc3" presStyleIdx="0" presStyleCnt="2" custScaleX="292568" custScaleY="216911" custLinFactNeighborY="-35453">
        <dgm:presLayoutVars>
          <dgm:chPref val="3"/>
        </dgm:presLayoutVars>
      </dgm:prSet>
      <dgm:spPr/>
      <dgm:t>
        <a:bodyPr/>
        <a:lstStyle/>
        <a:p>
          <a:endParaRPr lang="en-US"/>
        </a:p>
      </dgm:t>
    </dgm:pt>
    <dgm:pt modelId="{EB90F997-A821-4466-BEE2-EA1FCDA1E579}" type="pres">
      <dgm:prSet presAssocID="{727C099E-0C09-45CB-A3F9-CA9033AB36C0}" presName="hierChild4" presStyleCnt="0"/>
      <dgm:spPr/>
      <dgm:t>
        <a:bodyPr/>
        <a:lstStyle/>
        <a:p>
          <a:endParaRPr lang="en-US"/>
        </a:p>
      </dgm:t>
    </dgm:pt>
    <dgm:pt modelId="{2DCFCE44-CCD5-44CA-BF85-76B5DEBD7EE9}" type="pres">
      <dgm:prSet presAssocID="{B5CE78F8-D3FC-4BEE-8801-2E11D10EB2DB}" presName="Name23" presStyleLbl="parChTrans1D4" presStyleIdx="0" presStyleCnt="2"/>
      <dgm:spPr/>
      <dgm:t>
        <a:bodyPr/>
        <a:lstStyle/>
        <a:p>
          <a:endParaRPr lang="en-US"/>
        </a:p>
      </dgm:t>
    </dgm:pt>
    <dgm:pt modelId="{CCB06222-23BB-4B0E-974E-871BA6A3673E}" type="pres">
      <dgm:prSet presAssocID="{DBDC97B9-1786-4FFC-91B2-30FECCB35540}" presName="hierRoot4" presStyleCnt="0"/>
      <dgm:spPr/>
      <dgm:t>
        <a:bodyPr/>
        <a:lstStyle/>
        <a:p>
          <a:endParaRPr lang="en-US"/>
        </a:p>
      </dgm:t>
    </dgm:pt>
    <dgm:pt modelId="{93DC7845-5DD6-448A-B26A-219A8475970F}" type="pres">
      <dgm:prSet presAssocID="{DBDC97B9-1786-4FFC-91B2-30FECCB35540}" presName="composite4" presStyleCnt="0"/>
      <dgm:spPr/>
      <dgm:t>
        <a:bodyPr/>
        <a:lstStyle/>
        <a:p>
          <a:endParaRPr lang="en-US"/>
        </a:p>
      </dgm:t>
    </dgm:pt>
    <dgm:pt modelId="{8ADB7C3B-2468-48C6-8E75-DC97854A926F}" type="pres">
      <dgm:prSet presAssocID="{DBDC97B9-1786-4FFC-91B2-30FECCB35540}" presName="background4" presStyleLbl="node4" presStyleIdx="0" presStyleCnt="2"/>
      <dgm:spPr/>
      <dgm:t>
        <a:bodyPr/>
        <a:lstStyle/>
        <a:p>
          <a:endParaRPr lang="en-US"/>
        </a:p>
      </dgm:t>
    </dgm:pt>
    <dgm:pt modelId="{A4D4EEF2-A897-4DC7-9AFC-903975C323C1}" type="pres">
      <dgm:prSet presAssocID="{DBDC97B9-1786-4FFC-91B2-30FECCB35540}" presName="text4" presStyleLbl="fgAcc4" presStyleIdx="0" presStyleCnt="2" custScaleX="304115" custScaleY="185141" custLinFactNeighborX="-1447" custLinFactNeighborY="-35151">
        <dgm:presLayoutVars>
          <dgm:chPref val="3"/>
        </dgm:presLayoutVars>
      </dgm:prSet>
      <dgm:spPr/>
      <dgm:t>
        <a:bodyPr/>
        <a:lstStyle/>
        <a:p>
          <a:endParaRPr lang="en-US"/>
        </a:p>
      </dgm:t>
    </dgm:pt>
    <dgm:pt modelId="{0FF6577E-0F83-44B2-9FFC-C9E628D70A3C}" type="pres">
      <dgm:prSet presAssocID="{DBDC97B9-1786-4FFC-91B2-30FECCB35540}" presName="hierChild5" presStyleCnt="0"/>
      <dgm:spPr/>
      <dgm:t>
        <a:bodyPr/>
        <a:lstStyle/>
        <a:p>
          <a:endParaRPr lang="en-US"/>
        </a:p>
      </dgm:t>
    </dgm:pt>
    <dgm:pt modelId="{4FDA8310-115B-4E7A-8D5D-C272E8744037}" type="pres">
      <dgm:prSet presAssocID="{B5BBA8D4-A6A3-461D-8656-054BC3CFC717}" presName="Name10" presStyleLbl="parChTrans1D2" presStyleIdx="1" presStyleCnt="2"/>
      <dgm:spPr/>
      <dgm:t>
        <a:bodyPr/>
        <a:lstStyle/>
        <a:p>
          <a:endParaRPr lang="en-US"/>
        </a:p>
      </dgm:t>
    </dgm:pt>
    <dgm:pt modelId="{6F646199-4545-472A-8D50-899403012774}" type="pres">
      <dgm:prSet presAssocID="{CDC89576-6491-4FB1-8E7B-E2E8518BE6F6}" presName="hierRoot2" presStyleCnt="0"/>
      <dgm:spPr/>
      <dgm:t>
        <a:bodyPr/>
        <a:lstStyle/>
        <a:p>
          <a:endParaRPr lang="en-US"/>
        </a:p>
      </dgm:t>
    </dgm:pt>
    <dgm:pt modelId="{6475C7B9-5686-490F-BEBC-7B60F7FD766B}" type="pres">
      <dgm:prSet presAssocID="{CDC89576-6491-4FB1-8E7B-E2E8518BE6F6}" presName="composite2" presStyleCnt="0"/>
      <dgm:spPr/>
      <dgm:t>
        <a:bodyPr/>
        <a:lstStyle/>
        <a:p>
          <a:endParaRPr lang="en-US"/>
        </a:p>
      </dgm:t>
    </dgm:pt>
    <dgm:pt modelId="{FDEB9D52-9987-43B7-AF97-3D469BF42193}" type="pres">
      <dgm:prSet presAssocID="{CDC89576-6491-4FB1-8E7B-E2E8518BE6F6}" presName="background2" presStyleLbl="node2" presStyleIdx="1" presStyleCnt="2"/>
      <dgm:spPr/>
      <dgm:t>
        <a:bodyPr/>
        <a:lstStyle/>
        <a:p>
          <a:endParaRPr lang="en-US"/>
        </a:p>
      </dgm:t>
    </dgm:pt>
    <dgm:pt modelId="{52729DC3-3C22-4159-9532-08F6008F3EFF}" type="pres">
      <dgm:prSet presAssocID="{CDC89576-6491-4FB1-8E7B-E2E8518BE6F6}" presName="text2" presStyleLbl="fgAcc2" presStyleIdx="1" presStyleCnt="2" custScaleX="329772" custScaleY="171796" custLinFactNeighborY="-25586">
        <dgm:presLayoutVars>
          <dgm:chPref val="3"/>
        </dgm:presLayoutVars>
      </dgm:prSet>
      <dgm:spPr/>
      <dgm:t>
        <a:bodyPr/>
        <a:lstStyle/>
        <a:p>
          <a:endParaRPr lang="en-US"/>
        </a:p>
      </dgm:t>
    </dgm:pt>
    <dgm:pt modelId="{5E49006A-0CC4-4FD7-A930-DAD261A39EB0}" type="pres">
      <dgm:prSet presAssocID="{CDC89576-6491-4FB1-8E7B-E2E8518BE6F6}" presName="hierChild3" presStyleCnt="0"/>
      <dgm:spPr/>
      <dgm:t>
        <a:bodyPr/>
        <a:lstStyle/>
        <a:p>
          <a:endParaRPr lang="en-US"/>
        </a:p>
      </dgm:t>
    </dgm:pt>
    <dgm:pt modelId="{A3B9770F-39D6-43BF-A3A0-EC4BB3728140}" type="pres">
      <dgm:prSet presAssocID="{14983FF2-822E-40E3-8930-A1EE461EBE25}" presName="Name17" presStyleLbl="parChTrans1D3" presStyleIdx="1" presStyleCnt="2"/>
      <dgm:spPr/>
      <dgm:t>
        <a:bodyPr/>
        <a:lstStyle/>
        <a:p>
          <a:endParaRPr lang="en-US"/>
        </a:p>
      </dgm:t>
    </dgm:pt>
    <dgm:pt modelId="{4B252321-47A5-40B6-8B97-C4D4024B1899}" type="pres">
      <dgm:prSet presAssocID="{B15BD0FE-EA56-414E-AD71-FAF83FA7D05E}" presName="hierRoot3" presStyleCnt="0"/>
      <dgm:spPr/>
      <dgm:t>
        <a:bodyPr/>
        <a:lstStyle/>
        <a:p>
          <a:endParaRPr lang="en-US"/>
        </a:p>
      </dgm:t>
    </dgm:pt>
    <dgm:pt modelId="{41D67C92-572F-433B-8B2D-86E21DAB22A0}" type="pres">
      <dgm:prSet presAssocID="{B15BD0FE-EA56-414E-AD71-FAF83FA7D05E}" presName="composite3" presStyleCnt="0"/>
      <dgm:spPr/>
      <dgm:t>
        <a:bodyPr/>
        <a:lstStyle/>
        <a:p>
          <a:endParaRPr lang="en-US"/>
        </a:p>
      </dgm:t>
    </dgm:pt>
    <dgm:pt modelId="{15A97EB2-4E3D-49AD-81B5-386F1954BCA1}" type="pres">
      <dgm:prSet presAssocID="{B15BD0FE-EA56-414E-AD71-FAF83FA7D05E}" presName="background3" presStyleLbl="node3" presStyleIdx="1" presStyleCnt="2"/>
      <dgm:spPr/>
      <dgm:t>
        <a:bodyPr/>
        <a:lstStyle/>
        <a:p>
          <a:endParaRPr lang="en-US"/>
        </a:p>
      </dgm:t>
    </dgm:pt>
    <dgm:pt modelId="{B7EFBA9C-4D89-453C-837A-67A90B73D5A7}" type="pres">
      <dgm:prSet presAssocID="{B15BD0FE-EA56-414E-AD71-FAF83FA7D05E}" presName="text3" presStyleLbl="fgAcc3" presStyleIdx="1" presStyleCnt="2" custScaleX="281482" custScaleY="208170" custLinFactNeighborX="-699" custLinFactNeighborY="-24322">
        <dgm:presLayoutVars>
          <dgm:chPref val="3"/>
        </dgm:presLayoutVars>
      </dgm:prSet>
      <dgm:spPr/>
      <dgm:t>
        <a:bodyPr/>
        <a:lstStyle/>
        <a:p>
          <a:endParaRPr lang="en-US"/>
        </a:p>
      </dgm:t>
    </dgm:pt>
    <dgm:pt modelId="{37E76B02-669D-4029-AC4E-094EBA7EA45D}" type="pres">
      <dgm:prSet presAssocID="{B15BD0FE-EA56-414E-AD71-FAF83FA7D05E}" presName="hierChild4" presStyleCnt="0"/>
      <dgm:spPr/>
      <dgm:t>
        <a:bodyPr/>
        <a:lstStyle/>
        <a:p>
          <a:endParaRPr lang="en-US"/>
        </a:p>
      </dgm:t>
    </dgm:pt>
    <dgm:pt modelId="{6D41802F-522D-43A5-A148-220E452135C7}" type="pres">
      <dgm:prSet presAssocID="{F74E8909-282D-4C28-823B-5CB0E1AC6404}" presName="Name23" presStyleLbl="parChTrans1D4" presStyleIdx="1" presStyleCnt="2"/>
      <dgm:spPr/>
      <dgm:t>
        <a:bodyPr/>
        <a:lstStyle/>
        <a:p>
          <a:endParaRPr lang="en-US"/>
        </a:p>
      </dgm:t>
    </dgm:pt>
    <dgm:pt modelId="{7C528553-DC37-4102-ABB8-E35D01980610}" type="pres">
      <dgm:prSet presAssocID="{9AA968AB-A478-4708-AA6A-8B8E5EA3B45A}" presName="hierRoot4" presStyleCnt="0"/>
      <dgm:spPr/>
      <dgm:t>
        <a:bodyPr/>
        <a:lstStyle/>
        <a:p>
          <a:endParaRPr lang="en-US"/>
        </a:p>
      </dgm:t>
    </dgm:pt>
    <dgm:pt modelId="{CBA76A1B-805C-45C6-8626-4C8D1C532C78}" type="pres">
      <dgm:prSet presAssocID="{9AA968AB-A478-4708-AA6A-8B8E5EA3B45A}" presName="composite4" presStyleCnt="0"/>
      <dgm:spPr/>
      <dgm:t>
        <a:bodyPr/>
        <a:lstStyle/>
        <a:p>
          <a:endParaRPr lang="en-US"/>
        </a:p>
      </dgm:t>
    </dgm:pt>
    <dgm:pt modelId="{27674A85-9A24-455A-8FAE-006E3F403DAE}" type="pres">
      <dgm:prSet presAssocID="{9AA968AB-A478-4708-AA6A-8B8E5EA3B45A}" presName="background4" presStyleLbl="node4" presStyleIdx="1" presStyleCnt="2"/>
      <dgm:spPr/>
      <dgm:t>
        <a:bodyPr/>
        <a:lstStyle/>
        <a:p>
          <a:endParaRPr lang="en-US"/>
        </a:p>
      </dgm:t>
    </dgm:pt>
    <dgm:pt modelId="{CF8F2228-05F4-443F-AA46-49CC0E796884}" type="pres">
      <dgm:prSet presAssocID="{9AA968AB-A478-4708-AA6A-8B8E5EA3B45A}" presName="text4" presStyleLbl="fgAcc4" presStyleIdx="1" presStyleCnt="2" custScaleX="303242" custScaleY="172203" custLinFactNeighborX="-1480" custLinFactNeighborY="-6893">
        <dgm:presLayoutVars>
          <dgm:chPref val="3"/>
        </dgm:presLayoutVars>
      </dgm:prSet>
      <dgm:spPr/>
      <dgm:t>
        <a:bodyPr/>
        <a:lstStyle/>
        <a:p>
          <a:endParaRPr lang="en-US"/>
        </a:p>
      </dgm:t>
    </dgm:pt>
    <dgm:pt modelId="{51DD1C6C-00F0-4CC8-944D-12BB8AB52F70}" type="pres">
      <dgm:prSet presAssocID="{9AA968AB-A478-4708-AA6A-8B8E5EA3B45A}" presName="hierChild5" presStyleCnt="0"/>
      <dgm:spPr/>
      <dgm:t>
        <a:bodyPr/>
        <a:lstStyle/>
        <a:p>
          <a:endParaRPr lang="en-US"/>
        </a:p>
      </dgm:t>
    </dgm:pt>
  </dgm:ptLst>
  <dgm:cxnLst>
    <dgm:cxn modelId="{DE195E73-7546-4537-B988-DEFF170D7E0A}" srcId="{B3F31B51-DC38-4A1D-A6E5-0502E645BD9D}" destId="{727C099E-0C09-45CB-A3F9-CA9033AB36C0}" srcOrd="0" destOrd="0" parTransId="{5F8B8280-F716-4E89-BB7E-C996C8F69288}" sibTransId="{57949D8A-2CD0-44C8-A22F-16C1E56B349C}"/>
    <dgm:cxn modelId="{606678A8-EE59-421E-A103-07B1C406DD92}" type="presOf" srcId="{727C099E-0C09-45CB-A3F9-CA9033AB36C0}" destId="{1BB84F6F-2532-48D6-A44C-68FDDE6AE9CD}" srcOrd="0" destOrd="0" presId="urn:microsoft.com/office/officeart/2005/8/layout/hierarchy1"/>
    <dgm:cxn modelId="{83E2C6B1-48C3-4FB0-8E31-C68C8B248C96}" type="presOf" srcId="{B3F31B51-DC38-4A1D-A6E5-0502E645BD9D}" destId="{DFF1792E-B6DA-47CB-BB18-7EF01C81E056}" srcOrd="0" destOrd="0" presId="urn:microsoft.com/office/officeart/2005/8/layout/hierarchy1"/>
    <dgm:cxn modelId="{D2DA709A-34D3-4DD6-990A-960A93891FA9}" type="presOf" srcId="{13D2BA8E-5609-4DE7-8E58-F25D3761F66C}" destId="{CCDCE3A1-DEE6-436B-AA52-A961CC3DF1A7}" srcOrd="0" destOrd="0" presId="urn:microsoft.com/office/officeart/2005/8/layout/hierarchy1"/>
    <dgm:cxn modelId="{51F29C21-1EEE-4BD7-AF3F-FF2BA8B1EAF7}" type="presOf" srcId="{899E3063-34E1-4706-B1DC-2BAC7BD4382E}" destId="{D4298748-5093-4E4F-8611-AE5DF12A5F22}" srcOrd="0" destOrd="0" presId="urn:microsoft.com/office/officeart/2005/8/layout/hierarchy1"/>
    <dgm:cxn modelId="{46E78D6F-542F-4F4E-8A26-0D3195DE3292}" type="presOf" srcId="{B5CE78F8-D3FC-4BEE-8801-2E11D10EB2DB}" destId="{2DCFCE44-CCD5-44CA-BF85-76B5DEBD7EE9}" srcOrd="0" destOrd="0" presId="urn:microsoft.com/office/officeart/2005/8/layout/hierarchy1"/>
    <dgm:cxn modelId="{3D221347-92D1-4E11-9EFE-4955645DAC83}" srcId="{B15BD0FE-EA56-414E-AD71-FAF83FA7D05E}" destId="{9AA968AB-A478-4708-AA6A-8B8E5EA3B45A}" srcOrd="0" destOrd="0" parTransId="{F74E8909-282D-4C28-823B-5CB0E1AC6404}" sibTransId="{BB55781B-3275-450B-9102-3A56E842D02D}"/>
    <dgm:cxn modelId="{BE049E01-3D01-4718-88DA-1F03954BAA79}" type="presOf" srcId="{B5BBA8D4-A6A3-461D-8656-054BC3CFC717}" destId="{4FDA8310-115B-4E7A-8D5D-C272E8744037}" srcOrd="0" destOrd="0" presId="urn:microsoft.com/office/officeart/2005/8/layout/hierarchy1"/>
    <dgm:cxn modelId="{AE535E60-AEF4-4403-9FCF-8740B4CBE017}" srcId="{727C099E-0C09-45CB-A3F9-CA9033AB36C0}" destId="{DBDC97B9-1786-4FFC-91B2-30FECCB35540}" srcOrd="0" destOrd="0" parTransId="{B5CE78F8-D3FC-4BEE-8801-2E11D10EB2DB}" sibTransId="{3CC27770-C6E7-4CBA-A2B1-A605C3C0993A}"/>
    <dgm:cxn modelId="{A0B2CD86-6FC6-46F1-B498-E8548DA4E171}" type="presOf" srcId="{F74E8909-282D-4C28-823B-5CB0E1AC6404}" destId="{6D41802F-522D-43A5-A148-220E452135C7}" srcOrd="0" destOrd="0" presId="urn:microsoft.com/office/officeart/2005/8/layout/hierarchy1"/>
    <dgm:cxn modelId="{F7FAF78A-A089-4FA2-A820-AB3459FBAE5F}" srcId="{2CD1AC60-A0C4-4237-BDC3-75B8EF91E8AC}" destId="{13D2BA8E-5609-4DE7-8E58-F25D3761F66C}" srcOrd="0" destOrd="0" parTransId="{E06B69BE-9E43-4877-AFCF-60DF3D67C1A5}" sibTransId="{74D18B61-641D-4B7D-A650-EF85051F66D1}"/>
    <dgm:cxn modelId="{B43BE0E1-1A22-40EE-BBA9-C41785076CD7}" type="presOf" srcId="{9AA968AB-A478-4708-AA6A-8B8E5EA3B45A}" destId="{CF8F2228-05F4-443F-AA46-49CC0E796884}" srcOrd="0" destOrd="0" presId="urn:microsoft.com/office/officeart/2005/8/layout/hierarchy1"/>
    <dgm:cxn modelId="{626B00B0-29C8-4A13-977B-29030CE77388}" type="presOf" srcId="{5F8B8280-F716-4E89-BB7E-C996C8F69288}" destId="{62DDD6EB-F964-4388-93D8-D6A0F7E71BCF}" srcOrd="0" destOrd="0" presId="urn:microsoft.com/office/officeart/2005/8/layout/hierarchy1"/>
    <dgm:cxn modelId="{6BAC823C-8044-4DCA-976A-52E86BE9A1FC}" srcId="{13D2BA8E-5609-4DE7-8E58-F25D3761F66C}" destId="{B3F31B51-DC38-4A1D-A6E5-0502E645BD9D}" srcOrd="0" destOrd="0" parTransId="{899E3063-34E1-4706-B1DC-2BAC7BD4382E}" sibTransId="{55B21A70-B72D-4FAC-8973-5B1FAADEEABE}"/>
    <dgm:cxn modelId="{56D0248B-AA3A-47C9-B279-FFB6072AE515}" type="presOf" srcId="{CDC89576-6491-4FB1-8E7B-E2E8518BE6F6}" destId="{52729DC3-3C22-4159-9532-08F6008F3EFF}" srcOrd="0" destOrd="0" presId="urn:microsoft.com/office/officeart/2005/8/layout/hierarchy1"/>
    <dgm:cxn modelId="{764E35AF-B667-496C-BBD1-1F894F774482}" type="presOf" srcId="{DBDC97B9-1786-4FFC-91B2-30FECCB35540}" destId="{A4D4EEF2-A897-4DC7-9AFC-903975C323C1}" srcOrd="0" destOrd="0" presId="urn:microsoft.com/office/officeart/2005/8/layout/hierarchy1"/>
    <dgm:cxn modelId="{EB391692-71FF-4540-AD55-FA09CCFB641E}" type="presOf" srcId="{14983FF2-822E-40E3-8930-A1EE461EBE25}" destId="{A3B9770F-39D6-43BF-A3A0-EC4BB3728140}" srcOrd="0" destOrd="0" presId="urn:microsoft.com/office/officeart/2005/8/layout/hierarchy1"/>
    <dgm:cxn modelId="{363D0F43-6AAC-4544-822D-24250A4E7335}" type="presOf" srcId="{B15BD0FE-EA56-414E-AD71-FAF83FA7D05E}" destId="{B7EFBA9C-4D89-453C-837A-67A90B73D5A7}" srcOrd="0" destOrd="0" presId="urn:microsoft.com/office/officeart/2005/8/layout/hierarchy1"/>
    <dgm:cxn modelId="{635D4971-214D-4995-B4DA-1C7497F82BF6}" type="presOf" srcId="{2CD1AC60-A0C4-4237-BDC3-75B8EF91E8AC}" destId="{91460CEF-0C04-48E4-A319-2009EB36A394}" srcOrd="0" destOrd="0" presId="urn:microsoft.com/office/officeart/2005/8/layout/hierarchy1"/>
    <dgm:cxn modelId="{4FD4173A-B66B-4C7F-9EA0-92C6C5F8F570}" srcId="{13D2BA8E-5609-4DE7-8E58-F25D3761F66C}" destId="{CDC89576-6491-4FB1-8E7B-E2E8518BE6F6}" srcOrd="1" destOrd="0" parTransId="{B5BBA8D4-A6A3-461D-8656-054BC3CFC717}" sibTransId="{7C9EC243-62A9-447C-A19D-D64F9C25413E}"/>
    <dgm:cxn modelId="{8E9D2391-122C-4366-897B-CE474D9473FA}" srcId="{CDC89576-6491-4FB1-8E7B-E2E8518BE6F6}" destId="{B15BD0FE-EA56-414E-AD71-FAF83FA7D05E}" srcOrd="0" destOrd="0" parTransId="{14983FF2-822E-40E3-8930-A1EE461EBE25}" sibTransId="{F2BB2954-6462-4C9A-BDB1-623491C38A9B}"/>
    <dgm:cxn modelId="{7DC57B69-E344-40DD-822B-B6D1F392175B}" type="presParOf" srcId="{91460CEF-0C04-48E4-A319-2009EB36A394}" destId="{01CBD3D2-5185-4F94-B68F-60663B09B5C5}" srcOrd="0" destOrd="0" presId="urn:microsoft.com/office/officeart/2005/8/layout/hierarchy1"/>
    <dgm:cxn modelId="{1CB79D5C-F417-424F-AE94-FD34B37EC55C}" type="presParOf" srcId="{01CBD3D2-5185-4F94-B68F-60663B09B5C5}" destId="{8429461F-A835-4673-9C22-5971C7A12D39}" srcOrd="0" destOrd="0" presId="urn:microsoft.com/office/officeart/2005/8/layout/hierarchy1"/>
    <dgm:cxn modelId="{D120DCA5-9914-43FE-B7D9-5DBA7A4AA71C}" type="presParOf" srcId="{8429461F-A835-4673-9C22-5971C7A12D39}" destId="{9A153970-1BE9-4743-9BA3-B68730485049}" srcOrd="0" destOrd="0" presId="urn:microsoft.com/office/officeart/2005/8/layout/hierarchy1"/>
    <dgm:cxn modelId="{F333FB1C-5CA8-4A24-BFA0-B5DFE96DD588}" type="presParOf" srcId="{8429461F-A835-4673-9C22-5971C7A12D39}" destId="{CCDCE3A1-DEE6-436B-AA52-A961CC3DF1A7}" srcOrd="1" destOrd="0" presId="urn:microsoft.com/office/officeart/2005/8/layout/hierarchy1"/>
    <dgm:cxn modelId="{A238A63F-5B2B-4DBC-B395-4CCC6D8172FF}" type="presParOf" srcId="{01CBD3D2-5185-4F94-B68F-60663B09B5C5}" destId="{E34A37E0-891A-44FD-8349-C0EEC86C2C94}" srcOrd="1" destOrd="0" presId="urn:microsoft.com/office/officeart/2005/8/layout/hierarchy1"/>
    <dgm:cxn modelId="{60DF3FFF-68F0-4EA0-88F6-2A6485D59F0D}" type="presParOf" srcId="{E34A37E0-891A-44FD-8349-C0EEC86C2C94}" destId="{D4298748-5093-4E4F-8611-AE5DF12A5F22}" srcOrd="0" destOrd="0" presId="urn:microsoft.com/office/officeart/2005/8/layout/hierarchy1"/>
    <dgm:cxn modelId="{BA066BE7-48C0-4698-A46D-DCFA3B0CD04E}" type="presParOf" srcId="{E34A37E0-891A-44FD-8349-C0EEC86C2C94}" destId="{F45964F6-7CD4-46F0-ABCB-0BF06A08F8CC}" srcOrd="1" destOrd="0" presId="urn:microsoft.com/office/officeart/2005/8/layout/hierarchy1"/>
    <dgm:cxn modelId="{64C01E4C-2631-4B4B-9D9F-E4501A7992AA}" type="presParOf" srcId="{F45964F6-7CD4-46F0-ABCB-0BF06A08F8CC}" destId="{6A54620D-197E-4B9A-B7AD-137C289FA5FE}" srcOrd="0" destOrd="0" presId="urn:microsoft.com/office/officeart/2005/8/layout/hierarchy1"/>
    <dgm:cxn modelId="{696315BB-3491-4B06-B609-A9B2CB724742}" type="presParOf" srcId="{6A54620D-197E-4B9A-B7AD-137C289FA5FE}" destId="{8FB42C19-D72A-494C-ACB0-9F70B7139DB8}" srcOrd="0" destOrd="0" presId="urn:microsoft.com/office/officeart/2005/8/layout/hierarchy1"/>
    <dgm:cxn modelId="{15D82CDA-CB6D-4C91-9F82-39459C783521}" type="presParOf" srcId="{6A54620D-197E-4B9A-B7AD-137C289FA5FE}" destId="{DFF1792E-B6DA-47CB-BB18-7EF01C81E056}" srcOrd="1" destOrd="0" presId="urn:microsoft.com/office/officeart/2005/8/layout/hierarchy1"/>
    <dgm:cxn modelId="{687296FA-6ACB-4599-AC29-4FAEB8831D84}" type="presParOf" srcId="{F45964F6-7CD4-46F0-ABCB-0BF06A08F8CC}" destId="{493E99B5-B40F-48CB-B807-0DC3A1E64B3C}" srcOrd="1" destOrd="0" presId="urn:microsoft.com/office/officeart/2005/8/layout/hierarchy1"/>
    <dgm:cxn modelId="{6D102DB5-2F80-45DB-9C14-92C92DAA9E32}" type="presParOf" srcId="{493E99B5-B40F-48CB-B807-0DC3A1E64B3C}" destId="{62DDD6EB-F964-4388-93D8-D6A0F7E71BCF}" srcOrd="0" destOrd="0" presId="urn:microsoft.com/office/officeart/2005/8/layout/hierarchy1"/>
    <dgm:cxn modelId="{473B5C41-2724-4E8A-8CFF-ACAFA3D8B6B4}" type="presParOf" srcId="{493E99B5-B40F-48CB-B807-0DC3A1E64B3C}" destId="{31AB52C3-333C-43B7-AC5C-D7C5BDCA5EE0}" srcOrd="1" destOrd="0" presId="urn:microsoft.com/office/officeart/2005/8/layout/hierarchy1"/>
    <dgm:cxn modelId="{829CF866-97F9-43E5-A5DA-D478456A08B2}" type="presParOf" srcId="{31AB52C3-333C-43B7-AC5C-D7C5BDCA5EE0}" destId="{CF67FC2B-AAEC-4BAA-AA31-E4994F82238B}" srcOrd="0" destOrd="0" presId="urn:microsoft.com/office/officeart/2005/8/layout/hierarchy1"/>
    <dgm:cxn modelId="{1A9466E0-ABFA-46D7-9EF1-6C428D974B3C}" type="presParOf" srcId="{CF67FC2B-AAEC-4BAA-AA31-E4994F82238B}" destId="{7557E209-BF12-4A9A-A25E-B444910E9939}" srcOrd="0" destOrd="0" presId="urn:microsoft.com/office/officeart/2005/8/layout/hierarchy1"/>
    <dgm:cxn modelId="{95680E57-0F64-410E-8EDB-9BF6CBC06BE7}" type="presParOf" srcId="{CF67FC2B-AAEC-4BAA-AA31-E4994F82238B}" destId="{1BB84F6F-2532-48D6-A44C-68FDDE6AE9CD}" srcOrd="1" destOrd="0" presId="urn:microsoft.com/office/officeart/2005/8/layout/hierarchy1"/>
    <dgm:cxn modelId="{E74C29E3-28ED-4FE9-A1E7-16022CE80EFB}" type="presParOf" srcId="{31AB52C3-333C-43B7-AC5C-D7C5BDCA5EE0}" destId="{EB90F997-A821-4466-BEE2-EA1FCDA1E579}" srcOrd="1" destOrd="0" presId="urn:microsoft.com/office/officeart/2005/8/layout/hierarchy1"/>
    <dgm:cxn modelId="{231CCBF9-2C07-49F5-ACF0-D82C51BF4299}" type="presParOf" srcId="{EB90F997-A821-4466-BEE2-EA1FCDA1E579}" destId="{2DCFCE44-CCD5-44CA-BF85-76B5DEBD7EE9}" srcOrd="0" destOrd="0" presId="urn:microsoft.com/office/officeart/2005/8/layout/hierarchy1"/>
    <dgm:cxn modelId="{A71C2BBE-C8CA-4C78-80AA-07BB0A77702B}" type="presParOf" srcId="{EB90F997-A821-4466-BEE2-EA1FCDA1E579}" destId="{CCB06222-23BB-4B0E-974E-871BA6A3673E}" srcOrd="1" destOrd="0" presId="urn:microsoft.com/office/officeart/2005/8/layout/hierarchy1"/>
    <dgm:cxn modelId="{02B4935B-722F-4BDC-8844-7EF4D8167A45}" type="presParOf" srcId="{CCB06222-23BB-4B0E-974E-871BA6A3673E}" destId="{93DC7845-5DD6-448A-B26A-219A8475970F}" srcOrd="0" destOrd="0" presId="urn:microsoft.com/office/officeart/2005/8/layout/hierarchy1"/>
    <dgm:cxn modelId="{461F33DB-D0E2-4F36-9593-D62AAB360FB4}" type="presParOf" srcId="{93DC7845-5DD6-448A-B26A-219A8475970F}" destId="{8ADB7C3B-2468-48C6-8E75-DC97854A926F}" srcOrd="0" destOrd="0" presId="urn:microsoft.com/office/officeart/2005/8/layout/hierarchy1"/>
    <dgm:cxn modelId="{58284D2A-2188-4E64-AD5F-CDF0D3674D93}" type="presParOf" srcId="{93DC7845-5DD6-448A-B26A-219A8475970F}" destId="{A4D4EEF2-A897-4DC7-9AFC-903975C323C1}" srcOrd="1" destOrd="0" presId="urn:microsoft.com/office/officeart/2005/8/layout/hierarchy1"/>
    <dgm:cxn modelId="{6B4B87AF-F318-4C31-9F19-3DA181720786}" type="presParOf" srcId="{CCB06222-23BB-4B0E-974E-871BA6A3673E}" destId="{0FF6577E-0F83-44B2-9FFC-C9E628D70A3C}" srcOrd="1" destOrd="0" presId="urn:microsoft.com/office/officeart/2005/8/layout/hierarchy1"/>
    <dgm:cxn modelId="{B5668186-3648-4198-8E7D-5075EAC9630B}" type="presParOf" srcId="{E34A37E0-891A-44FD-8349-C0EEC86C2C94}" destId="{4FDA8310-115B-4E7A-8D5D-C272E8744037}" srcOrd="2" destOrd="0" presId="urn:microsoft.com/office/officeart/2005/8/layout/hierarchy1"/>
    <dgm:cxn modelId="{5BF0E0B7-5447-44C5-A9E6-C2F613F0AA10}" type="presParOf" srcId="{E34A37E0-891A-44FD-8349-C0EEC86C2C94}" destId="{6F646199-4545-472A-8D50-899403012774}" srcOrd="3" destOrd="0" presId="urn:microsoft.com/office/officeart/2005/8/layout/hierarchy1"/>
    <dgm:cxn modelId="{6D83BA69-C989-48E4-89F3-9A7C22FA9772}" type="presParOf" srcId="{6F646199-4545-472A-8D50-899403012774}" destId="{6475C7B9-5686-490F-BEBC-7B60F7FD766B}" srcOrd="0" destOrd="0" presId="urn:microsoft.com/office/officeart/2005/8/layout/hierarchy1"/>
    <dgm:cxn modelId="{372D943C-BC3D-4876-86E0-94A8432FE6D1}" type="presParOf" srcId="{6475C7B9-5686-490F-BEBC-7B60F7FD766B}" destId="{FDEB9D52-9987-43B7-AF97-3D469BF42193}" srcOrd="0" destOrd="0" presId="urn:microsoft.com/office/officeart/2005/8/layout/hierarchy1"/>
    <dgm:cxn modelId="{0664947F-11DB-41E4-B8A3-8FE4BB64015E}" type="presParOf" srcId="{6475C7B9-5686-490F-BEBC-7B60F7FD766B}" destId="{52729DC3-3C22-4159-9532-08F6008F3EFF}" srcOrd="1" destOrd="0" presId="urn:microsoft.com/office/officeart/2005/8/layout/hierarchy1"/>
    <dgm:cxn modelId="{1031A9FE-31C3-4F71-8202-4FE21D8F5152}" type="presParOf" srcId="{6F646199-4545-472A-8D50-899403012774}" destId="{5E49006A-0CC4-4FD7-A930-DAD261A39EB0}" srcOrd="1" destOrd="0" presId="urn:microsoft.com/office/officeart/2005/8/layout/hierarchy1"/>
    <dgm:cxn modelId="{30DC4BCE-BCBF-485A-8ED3-6B27052483A5}" type="presParOf" srcId="{5E49006A-0CC4-4FD7-A930-DAD261A39EB0}" destId="{A3B9770F-39D6-43BF-A3A0-EC4BB3728140}" srcOrd="0" destOrd="0" presId="urn:microsoft.com/office/officeart/2005/8/layout/hierarchy1"/>
    <dgm:cxn modelId="{E7FFF29C-2667-4E01-B81B-CF4AAC1913A0}" type="presParOf" srcId="{5E49006A-0CC4-4FD7-A930-DAD261A39EB0}" destId="{4B252321-47A5-40B6-8B97-C4D4024B1899}" srcOrd="1" destOrd="0" presId="urn:microsoft.com/office/officeart/2005/8/layout/hierarchy1"/>
    <dgm:cxn modelId="{2BEC912E-A166-4E99-80B5-A372FF30B240}" type="presParOf" srcId="{4B252321-47A5-40B6-8B97-C4D4024B1899}" destId="{41D67C92-572F-433B-8B2D-86E21DAB22A0}" srcOrd="0" destOrd="0" presId="urn:microsoft.com/office/officeart/2005/8/layout/hierarchy1"/>
    <dgm:cxn modelId="{0C1199AF-6E63-49E6-A1F9-5B8914BD9C42}" type="presParOf" srcId="{41D67C92-572F-433B-8B2D-86E21DAB22A0}" destId="{15A97EB2-4E3D-49AD-81B5-386F1954BCA1}" srcOrd="0" destOrd="0" presId="urn:microsoft.com/office/officeart/2005/8/layout/hierarchy1"/>
    <dgm:cxn modelId="{371033AB-4BDA-4DFD-915F-5E1354DABA16}" type="presParOf" srcId="{41D67C92-572F-433B-8B2D-86E21DAB22A0}" destId="{B7EFBA9C-4D89-453C-837A-67A90B73D5A7}" srcOrd="1" destOrd="0" presId="urn:microsoft.com/office/officeart/2005/8/layout/hierarchy1"/>
    <dgm:cxn modelId="{D594DC84-F596-415D-AF64-114A8DC3A9E6}" type="presParOf" srcId="{4B252321-47A5-40B6-8B97-C4D4024B1899}" destId="{37E76B02-669D-4029-AC4E-094EBA7EA45D}" srcOrd="1" destOrd="0" presId="urn:microsoft.com/office/officeart/2005/8/layout/hierarchy1"/>
    <dgm:cxn modelId="{9EA85D4B-AB4D-48C0-9BCD-80399FA2BE95}" type="presParOf" srcId="{37E76B02-669D-4029-AC4E-094EBA7EA45D}" destId="{6D41802F-522D-43A5-A148-220E452135C7}" srcOrd="0" destOrd="0" presId="urn:microsoft.com/office/officeart/2005/8/layout/hierarchy1"/>
    <dgm:cxn modelId="{A3F6A3AB-13FF-4716-A83B-C76E703E2B10}" type="presParOf" srcId="{37E76B02-669D-4029-AC4E-094EBA7EA45D}" destId="{7C528553-DC37-4102-ABB8-E35D01980610}" srcOrd="1" destOrd="0" presId="urn:microsoft.com/office/officeart/2005/8/layout/hierarchy1"/>
    <dgm:cxn modelId="{053763ED-89AE-4343-BE30-BC924A7C0B3F}" type="presParOf" srcId="{7C528553-DC37-4102-ABB8-E35D01980610}" destId="{CBA76A1B-805C-45C6-8626-4C8D1C532C78}" srcOrd="0" destOrd="0" presId="urn:microsoft.com/office/officeart/2005/8/layout/hierarchy1"/>
    <dgm:cxn modelId="{30670ABC-571E-4785-AB9F-B49B0C3CC7B8}" type="presParOf" srcId="{CBA76A1B-805C-45C6-8626-4C8D1C532C78}" destId="{27674A85-9A24-455A-8FAE-006E3F403DAE}" srcOrd="0" destOrd="0" presId="urn:microsoft.com/office/officeart/2005/8/layout/hierarchy1"/>
    <dgm:cxn modelId="{2B2D9CD0-82D7-4A14-8F4A-C50B70049C93}" type="presParOf" srcId="{CBA76A1B-805C-45C6-8626-4C8D1C532C78}" destId="{CF8F2228-05F4-443F-AA46-49CC0E796884}" srcOrd="1" destOrd="0" presId="urn:microsoft.com/office/officeart/2005/8/layout/hierarchy1"/>
    <dgm:cxn modelId="{85F8E610-5790-4A26-9FAE-BEB9ABB48B03}" type="presParOf" srcId="{7C528553-DC37-4102-ABB8-E35D01980610}" destId="{51DD1C6C-00F0-4CC8-944D-12BB8AB52F70}" srcOrd="1" destOrd="0" presId="urn:microsoft.com/office/officeart/2005/8/layout/hierarchy1"/>
  </dgm:cxnLst>
  <dgm:bg/>
  <dgm:whole/>
</dgm:dataModel>
</file>

<file path=ppt/diagrams/data2.xml><?xml version="1.0" encoding="utf-8"?>
<dgm:dataModel xmlns:dgm="http://schemas.openxmlformats.org/drawingml/2006/diagram" xmlns:a="http://schemas.openxmlformats.org/drawingml/2006/main">
  <dgm:ptLst>
    <dgm:pt modelId="{8E8D95FA-6F96-4990-9A24-07FAEEB17B2D}"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616DF78F-88F0-4994-B2F4-F8C04D00C9CB}">
      <dgm:prSet phldrT="[Text]"/>
      <dgm:spPr/>
      <dgm:t>
        <a:bodyPr/>
        <a:lstStyle/>
        <a:p>
          <a:r>
            <a:rPr lang="en-US" dirty="0" smtClean="0"/>
            <a:t>Q. Are activities going on as scheduled?</a:t>
          </a:r>
          <a:endParaRPr lang="en-US" dirty="0"/>
        </a:p>
      </dgm:t>
    </dgm:pt>
    <dgm:pt modelId="{07146CEC-E0A3-489F-A8A9-DA598FFCFD4F}" type="parTrans" cxnId="{8D788861-9272-40D5-8830-480C66086C24}">
      <dgm:prSet/>
      <dgm:spPr/>
      <dgm:t>
        <a:bodyPr/>
        <a:lstStyle/>
        <a:p>
          <a:endParaRPr lang="en-US"/>
        </a:p>
      </dgm:t>
    </dgm:pt>
    <dgm:pt modelId="{78AB2497-ABBD-4492-9CEE-D14A7D5B045F}" type="sibTrans" cxnId="{8D788861-9272-40D5-8830-480C66086C24}">
      <dgm:prSet/>
      <dgm:spPr/>
      <dgm:t>
        <a:bodyPr/>
        <a:lstStyle/>
        <a:p>
          <a:endParaRPr lang="en-US"/>
        </a:p>
      </dgm:t>
    </dgm:pt>
    <dgm:pt modelId="{34915524-4339-4C14-BF55-9055F1EDEE65}">
      <dgm:prSet phldrT="[Text]"/>
      <dgm:spPr/>
      <dgm:t>
        <a:bodyPr/>
        <a:lstStyle/>
        <a:p>
          <a:r>
            <a:rPr lang="en-US" dirty="0" smtClean="0"/>
            <a:t>Supply: Largely, Yes (MIS focuses on this aspect)</a:t>
          </a:r>
          <a:endParaRPr lang="en-US" dirty="0"/>
        </a:p>
      </dgm:t>
    </dgm:pt>
    <dgm:pt modelId="{EAE93336-B586-407E-A70E-677DCF4B2B7C}" type="parTrans" cxnId="{70955EEA-C1D4-4274-8384-7A31C43F8C13}">
      <dgm:prSet/>
      <dgm:spPr/>
      <dgm:t>
        <a:bodyPr/>
        <a:lstStyle/>
        <a:p>
          <a:endParaRPr lang="en-US"/>
        </a:p>
      </dgm:t>
    </dgm:pt>
    <dgm:pt modelId="{C49F3A31-8704-47B3-AEBD-3DA62355F073}" type="sibTrans" cxnId="{70955EEA-C1D4-4274-8384-7A31C43F8C13}">
      <dgm:prSet/>
      <dgm:spPr/>
      <dgm:t>
        <a:bodyPr/>
        <a:lstStyle/>
        <a:p>
          <a:endParaRPr lang="en-US"/>
        </a:p>
      </dgm:t>
    </dgm:pt>
    <dgm:pt modelId="{1641AAC7-75D7-49BB-9204-39A14C7C5285}">
      <dgm:prSet phldrT="[Text]"/>
      <dgm:spPr/>
      <dgm:t>
        <a:bodyPr/>
        <a:lstStyle/>
        <a:p>
          <a:r>
            <a:rPr lang="en-US" dirty="0" smtClean="0"/>
            <a:t>Distribution : Reach to interior AWCs a problem at times (few vehicles?)</a:t>
          </a:r>
          <a:endParaRPr lang="en-US" dirty="0"/>
        </a:p>
      </dgm:t>
    </dgm:pt>
    <dgm:pt modelId="{705AE3A1-95B9-4C07-B20C-E298265F2B70}" type="parTrans" cxnId="{BF0EDB1A-0720-4986-8059-421849D29F6F}">
      <dgm:prSet/>
      <dgm:spPr/>
      <dgm:t>
        <a:bodyPr/>
        <a:lstStyle/>
        <a:p>
          <a:endParaRPr lang="en-US"/>
        </a:p>
      </dgm:t>
    </dgm:pt>
    <dgm:pt modelId="{AA6ABFC7-6D13-432B-A169-EFEAF0702F00}" type="sibTrans" cxnId="{BF0EDB1A-0720-4986-8059-421849D29F6F}">
      <dgm:prSet/>
      <dgm:spPr/>
      <dgm:t>
        <a:bodyPr/>
        <a:lstStyle/>
        <a:p>
          <a:endParaRPr lang="en-US"/>
        </a:p>
      </dgm:t>
    </dgm:pt>
    <dgm:pt modelId="{1B60FFCE-FD92-4719-BCFB-BDF7CFB043F8}">
      <dgm:prSet phldrT="[Text]"/>
      <dgm:spPr/>
      <dgm:t>
        <a:bodyPr/>
        <a:lstStyle/>
        <a:p>
          <a:r>
            <a:rPr lang="en-US" dirty="0" smtClean="0"/>
            <a:t>Q. What are the problems during implementation?</a:t>
          </a:r>
          <a:endParaRPr lang="en-US" dirty="0"/>
        </a:p>
      </dgm:t>
    </dgm:pt>
    <dgm:pt modelId="{58FD5E60-CB62-424A-916E-D88EF13DBBDF}" type="parTrans" cxnId="{A12EFABE-2940-445D-96C4-D2CBEBCEC5E7}">
      <dgm:prSet/>
      <dgm:spPr/>
      <dgm:t>
        <a:bodyPr/>
        <a:lstStyle/>
        <a:p>
          <a:endParaRPr lang="en-US"/>
        </a:p>
      </dgm:t>
    </dgm:pt>
    <dgm:pt modelId="{B0035260-C458-4F7D-93E9-FEEE76BEF1C7}" type="sibTrans" cxnId="{A12EFABE-2940-445D-96C4-D2CBEBCEC5E7}">
      <dgm:prSet/>
      <dgm:spPr/>
      <dgm:t>
        <a:bodyPr/>
        <a:lstStyle/>
        <a:p>
          <a:endParaRPr lang="en-US"/>
        </a:p>
      </dgm:t>
    </dgm:pt>
    <dgm:pt modelId="{C40BA175-A294-41D5-A8CA-2D0BA5DB0B88}">
      <dgm:prSet phldrT="[Text]"/>
      <dgm:spPr/>
      <dgm:t>
        <a:bodyPr/>
        <a:lstStyle/>
        <a:p>
          <a:r>
            <a:rPr lang="en-US" dirty="0" smtClean="0"/>
            <a:t>Job description inappropriate; paper work takes precedence over community contacts</a:t>
          </a:r>
          <a:endParaRPr lang="en-US" dirty="0"/>
        </a:p>
      </dgm:t>
    </dgm:pt>
    <dgm:pt modelId="{AB89D260-A009-4A09-8C58-00D0AF523768}" type="parTrans" cxnId="{F4BE416F-DB72-4D88-A3AD-3DD6F011C88C}">
      <dgm:prSet/>
      <dgm:spPr/>
      <dgm:t>
        <a:bodyPr/>
        <a:lstStyle/>
        <a:p>
          <a:endParaRPr lang="en-US"/>
        </a:p>
      </dgm:t>
    </dgm:pt>
    <dgm:pt modelId="{D9C2A6C4-805F-4E06-8CB5-BDFBAC04A74A}" type="sibTrans" cxnId="{F4BE416F-DB72-4D88-A3AD-3DD6F011C88C}">
      <dgm:prSet/>
      <dgm:spPr/>
      <dgm:t>
        <a:bodyPr/>
        <a:lstStyle/>
        <a:p>
          <a:endParaRPr lang="en-US"/>
        </a:p>
      </dgm:t>
    </dgm:pt>
    <dgm:pt modelId="{1B78D1C4-9234-49FF-B85E-228A3CBAEA01}">
      <dgm:prSet phldrT="[Text]"/>
      <dgm:spPr/>
      <dgm:t>
        <a:bodyPr/>
        <a:lstStyle/>
        <a:p>
          <a:r>
            <a:rPr lang="en-US" dirty="0" smtClean="0"/>
            <a:t>Community preparedness to accept and consume FFS not given priority</a:t>
          </a:r>
          <a:endParaRPr lang="en-US" dirty="0"/>
        </a:p>
      </dgm:t>
    </dgm:pt>
    <dgm:pt modelId="{FC22532B-6970-499C-8EDF-327257535249}" type="parTrans" cxnId="{2C31BA43-CC97-47EE-961A-157836B8EE0E}">
      <dgm:prSet/>
      <dgm:spPr/>
      <dgm:t>
        <a:bodyPr/>
        <a:lstStyle/>
        <a:p>
          <a:endParaRPr lang="en-US"/>
        </a:p>
      </dgm:t>
    </dgm:pt>
    <dgm:pt modelId="{98B249C4-CB25-4F07-8ECB-F34A4869E304}" type="sibTrans" cxnId="{2C31BA43-CC97-47EE-961A-157836B8EE0E}">
      <dgm:prSet/>
      <dgm:spPr/>
      <dgm:t>
        <a:bodyPr/>
        <a:lstStyle/>
        <a:p>
          <a:endParaRPr lang="en-US"/>
        </a:p>
      </dgm:t>
    </dgm:pt>
    <dgm:pt modelId="{2679020D-D722-4188-8330-4AFAF9C8A91E}">
      <dgm:prSet phldrT="[Text]"/>
      <dgm:spPr/>
      <dgm:t>
        <a:bodyPr/>
        <a:lstStyle/>
        <a:p>
          <a:r>
            <a:rPr lang="en-US" dirty="0" smtClean="0"/>
            <a:t>Q. What is the community response to the varied types of FFS?</a:t>
          </a:r>
          <a:endParaRPr lang="en-US" dirty="0"/>
        </a:p>
      </dgm:t>
    </dgm:pt>
    <dgm:pt modelId="{02C29EFA-3466-4CCB-BB95-DA65D843F0B6}" type="parTrans" cxnId="{1B35DE64-6F59-4134-A48A-CDD24F15B562}">
      <dgm:prSet/>
      <dgm:spPr/>
      <dgm:t>
        <a:bodyPr/>
        <a:lstStyle/>
        <a:p>
          <a:endParaRPr lang="en-US"/>
        </a:p>
      </dgm:t>
    </dgm:pt>
    <dgm:pt modelId="{176AF7E4-B9FC-4CCE-BFFF-236CD860F37F}" type="sibTrans" cxnId="{1B35DE64-6F59-4134-A48A-CDD24F15B562}">
      <dgm:prSet/>
      <dgm:spPr/>
      <dgm:t>
        <a:bodyPr/>
        <a:lstStyle/>
        <a:p>
          <a:endParaRPr lang="en-US"/>
        </a:p>
      </dgm:t>
    </dgm:pt>
    <dgm:pt modelId="{496B41B6-FFDF-45BD-956B-111FC3A18601}">
      <dgm:prSet phldrT="[Text]"/>
      <dgm:spPr/>
      <dgm:t>
        <a:bodyPr/>
        <a:lstStyle/>
        <a:p>
          <a:r>
            <a:rPr lang="en-US" dirty="0" smtClean="0"/>
            <a:t>Variable community response; Irregular collection of THR by women and adolescent girls</a:t>
          </a:r>
          <a:endParaRPr lang="en-US" dirty="0"/>
        </a:p>
      </dgm:t>
    </dgm:pt>
    <dgm:pt modelId="{4F07F036-48EF-4F24-ADCF-4301534889F1}" type="parTrans" cxnId="{06F48499-C7CA-493F-A9D9-59A96760127B}">
      <dgm:prSet/>
      <dgm:spPr/>
      <dgm:t>
        <a:bodyPr/>
        <a:lstStyle/>
        <a:p>
          <a:endParaRPr lang="en-US"/>
        </a:p>
      </dgm:t>
    </dgm:pt>
    <dgm:pt modelId="{99DEECE6-52F9-4D8E-9F22-2CB5DE55052B}" type="sibTrans" cxnId="{06F48499-C7CA-493F-A9D9-59A96760127B}">
      <dgm:prSet/>
      <dgm:spPr/>
      <dgm:t>
        <a:bodyPr/>
        <a:lstStyle/>
        <a:p>
          <a:endParaRPr lang="en-US"/>
        </a:p>
      </dgm:t>
    </dgm:pt>
    <dgm:pt modelId="{29899664-7AD5-4BA3-8EDD-4EEA957C08C9}">
      <dgm:prSet phldrT="[Text]"/>
      <dgm:spPr/>
      <dgm:t>
        <a:bodyPr/>
        <a:lstStyle/>
        <a:p>
          <a:r>
            <a:rPr lang="en-US" dirty="0" err="1" smtClean="0"/>
            <a:t>Matru</a:t>
          </a:r>
          <a:r>
            <a:rPr lang="en-US" dirty="0" smtClean="0"/>
            <a:t> </a:t>
          </a:r>
          <a:r>
            <a:rPr lang="en-US" dirty="0" err="1" smtClean="0"/>
            <a:t>Mandals</a:t>
          </a:r>
          <a:r>
            <a:rPr lang="en-US" dirty="0" smtClean="0"/>
            <a:t> &amp; </a:t>
          </a:r>
          <a:r>
            <a:rPr lang="en-US" dirty="0" err="1" smtClean="0"/>
            <a:t>Sakhi</a:t>
          </a:r>
          <a:r>
            <a:rPr lang="en-US" dirty="0" smtClean="0"/>
            <a:t> </a:t>
          </a:r>
          <a:r>
            <a:rPr lang="en-US" dirty="0" err="1" smtClean="0"/>
            <a:t>Mandals</a:t>
          </a:r>
          <a:r>
            <a:rPr lang="en-US" dirty="0" smtClean="0"/>
            <a:t>   </a:t>
          </a:r>
        </a:p>
        <a:p>
          <a:r>
            <a:rPr lang="en-US" dirty="0" smtClean="0"/>
            <a:t>Too busy to participate </a:t>
          </a:r>
        </a:p>
        <a:p>
          <a:r>
            <a:rPr lang="en-US" dirty="0" smtClean="0"/>
            <a:t>(busy earning income)</a:t>
          </a:r>
          <a:endParaRPr lang="en-US" dirty="0"/>
        </a:p>
      </dgm:t>
    </dgm:pt>
    <dgm:pt modelId="{50368200-F7CE-412D-941E-F4BADCC058D1}" type="parTrans" cxnId="{FA693A06-B7D9-4C01-8265-B56D9566E19E}">
      <dgm:prSet/>
      <dgm:spPr/>
      <dgm:t>
        <a:bodyPr/>
        <a:lstStyle/>
        <a:p>
          <a:endParaRPr lang="en-US"/>
        </a:p>
      </dgm:t>
    </dgm:pt>
    <dgm:pt modelId="{81FF0444-5156-4EE8-BF16-B3911E63F1E9}" type="sibTrans" cxnId="{FA693A06-B7D9-4C01-8265-B56D9566E19E}">
      <dgm:prSet/>
      <dgm:spPr/>
      <dgm:t>
        <a:bodyPr/>
        <a:lstStyle/>
        <a:p>
          <a:endParaRPr lang="en-US"/>
        </a:p>
      </dgm:t>
    </dgm:pt>
    <dgm:pt modelId="{1B593CC7-F168-4F46-8AD9-B97FEFD66F75}">
      <dgm:prSet/>
      <dgm:spPr/>
      <dgm:t>
        <a:bodyPr/>
        <a:lstStyle/>
        <a:p>
          <a:r>
            <a:rPr lang="en-US" dirty="0" smtClean="0"/>
            <a:t>Irrational workload and inadequate administrative support </a:t>
          </a:r>
          <a:endParaRPr lang="en-US" dirty="0"/>
        </a:p>
      </dgm:t>
    </dgm:pt>
    <dgm:pt modelId="{BD7F4B5E-8FF9-4145-9189-668E2A7F32E4}" type="parTrans" cxnId="{98B93169-8556-4389-850B-4154EF0D86DF}">
      <dgm:prSet/>
      <dgm:spPr/>
      <dgm:t>
        <a:bodyPr/>
        <a:lstStyle/>
        <a:p>
          <a:endParaRPr lang="en-US"/>
        </a:p>
      </dgm:t>
    </dgm:pt>
    <dgm:pt modelId="{CC77C84B-2B46-4AA7-9C74-BA90F4CA9F9A}" type="sibTrans" cxnId="{98B93169-8556-4389-850B-4154EF0D86DF}">
      <dgm:prSet/>
      <dgm:spPr/>
      <dgm:t>
        <a:bodyPr/>
        <a:lstStyle/>
        <a:p>
          <a:endParaRPr lang="en-US"/>
        </a:p>
      </dgm:t>
    </dgm:pt>
    <dgm:pt modelId="{EE86C555-F9C6-4F45-9E0A-2C4B72774CF2}">
      <dgm:prSet/>
      <dgm:spPr/>
      <dgm:t>
        <a:bodyPr/>
        <a:lstStyle/>
        <a:p>
          <a:r>
            <a:rPr lang="en-US" dirty="0" smtClean="0"/>
            <a:t>Consumption: Not ensured (Program design and the MIS does not focus on compliance aspects)</a:t>
          </a:r>
          <a:endParaRPr lang="en-US" dirty="0"/>
        </a:p>
      </dgm:t>
    </dgm:pt>
    <dgm:pt modelId="{593CFC03-9738-4533-8A0E-240FF8041E8C}" type="parTrans" cxnId="{EB71A943-A0D6-4012-960C-29CB5065138E}">
      <dgm:prSet/>
      <dgm:spPr/>
      <dgm:t>
        <a:bodyPr/>
        <a:lstStyle/>
        <a:p>
          <a:endParaRPr lang="en-US"/>
        </a:p>
      </dgm:t>
    </dgm:pt>
    <dgm:pt modelId="{1BC18060-ACA5-45E6-A705-1B02B86A7C77}" type="sibTrans" cxnId="{EB71A943-A0D6-4012-960C-29CB5065138E}">
      <dgm:prSet/>
      <dgm:spPr/>
      <dgm:t>
        <a:bodyPr/>
        <a:lstStyle/>
        <a:p>
          <a:endParaRPr lang="en-US"/>
        </a:p>
      </dgm:t>
    </dgm:pt>
    <dgm:pt modelId="{7B99372B-6ABB-4539-8097-1578DEB3CA93}">
      <dgm:prSet/>
      <dgm:spPr/>
      <dgm:t>
        <a:bodyPr/>
        <a:lstStyle/>
        <a:p>
          <a:r>
            <a:rPr lang="en-US" dirty="0" smtClean="0"/>
            <a:t>Onsite:  consumption ensured;  But THR shared in family</a:t>
          </a:r>
          <a:endParaRPr lang="en-US" dirty="0"/>
        </a:p>
      </dgm:t>
    </dgm:pt>
    <dgm:pt modelId="{3F2395C6-18E6-4865-B3E9-E234859217AB}" type="parTrans" cxnId="{A4375265-8937-490E-A5DC-628F8D359A3C}">
      <dgm:prSet/>
      <dgm:spPr/>
      <dgm:t>
        <a:bodyPr/>
        <a:lstStyle/>
        <a:p>
          <a:endParaRPr lang="en-US"/>
        </a:p>
      </dgm:t>
    </dgm:pt>
    <dgm:pt modelId="{CC6C80FC-E163-44DA-B505-D26CE85FA094}" type="sibTrans" cxnId="{A4375265-8937-490E-A5DC-628F8D359A3C}">
      <dgm:prSet/>
      <dgm:spPr/>
      <dgm:t>
        <a:bodyPr/>
        <a:lstStyle/>
        <a:p>
          <a:endParaRPr lang="en-US"/>
        </a:p>
      </dgm:t>
    </dgm:pt>
    <dgm:pt modelId="{A6E515AF-9744-4D12-B512-1B82CA5A0A58}" type="pres">
      <dgm:prSet presAssocID="{8E8D95FA-6F96-4990-9A24-07FAEEB17B2D}" presName="Name0" presStyleCnt="0">
        <dgm:presLayoutVars>
          <dgm:dir/>
          <dgm:animLvl val="lvl"/>
          <dgm:resizeHandles val="exact"/>
        </dgm:presLayoutVars>
      </dgm:prSet>
      <dgm:spPr/>
      <dgm:t>
        <a:bodyPr/>
        <a:lstStyle/>
        <a:p>
          <a:endParaRPr lang="en-US"/>
        </a:p>
      </dgm:t>
    </dgm:pt>
    <dgm:pt modelId="{2942B687-888C-405B-88A6-47B23BA8EE71}" type="pres">
      <dgm:prSet presAssocID="{2679020D-D722-4188-8330-4AFAF9C8A91E}" presName="boxAndChildren" presStyleCnt="0"/>
      <dgm:spPr/>
    </dgm:pt>
    <dgm:pt modelId="{DE732FC0-C8ED-4F4D-9F8C-190330BF1B5B}" type="pres">
      <dgm:prSet presAssocID="{2679020D-D722-4188-8330-4AFAF9C8A91E}" presName="parentTextBox" presStyleLbl="node1" presStyleIdx="0" presStyleCnt="3"/>
      <dgm:spPr/>
      <dgm:t>
        <a:bodyPr/>
        <a:lstStyle/>
        <a:p>
          <a:endParaRPr lang="en-US"/>
        </a:p>
      </dgm:t>
    </dgm:pt>
    <dgm:pt modelId="{C1D707D0-9DAC-4818-9B50-0357AC92E034}" type="pres">
      <dgm:prSet presAssocID="{2679020D-D722-4188-8330-4AFAF9C8A91E}" presName="entireBox" presStyleLbl="node1" presStyleIdx="0" presStyleCnt="3" custScaleY="71033" custLinFactNeighborY="310"/>
      <dgm:spPr/>
      <dgm:t>
        <a:bodyPr/>
        <a:lstStyle/>
        <a:p>
          <a:endParaRPr lang="en-US"/>
        </a:p>
      </dgm:t>
    </dgm:pt>
    <dgm:pt modelId="{9B0BC1E8-99D8-4934-BC6F-7C7C0A09C2B4}" type="pres">
      <dgm:prSet presAssocID="{2679020D-D722-4188-8330-4AFAF9C8A91E}" presName="descendantBox" presStyleCnt="0"/>
      <dgm:spPr/>
    </dgm:pt>
    <dgm:pt modelId="{0B054DA8-99EA-4114-9DD1-E0216CC0DCA6}" type="pres">
      <dgm:prSet presAssocID="{496B41B6-FFDF-45BD-956B-111FC3A18601}" presName="childTextBox" presStyleLbl="fgAccFollowNode1" presStyleIdx="0" presStyleCnt="9">
        <dgm:presLayoutVars>
          <dgm:bulletEnabled val="1"/>
        </dgm:presLayoutVars>
      </dgm:prSet>
      <dgm:spPr/>
      <dgm:t>
        <a:bodyPr/>
        <a:lstStyle/>
        <a:p>
          <a:endParaRPr lang="en-US"/>
        </a:p>
      </dgm:t>
    </dgm:pt>
    <dgm:pt modelId="{75707B9B-9B45-4E41-B21F-39FDEB9C0A53}" type="pres">
      <dgm:prSet presAssocID="{29899664-7AD5-4BA3-8EDD-4EEA957C08C9}" presName="childTextBox" presStyleLbl="fgAccFollowNode1" presStyleIdx="1" presStyleCnt="9">
        <dgm:presLayoutVars>
          <dgm:bulletEnabled val="1"/>
        </dgm:presLayoutVars>
      </dgm:prSet>
      <dgm:spPr/>
      <dgm:t>
        <a:bodyPr/>
        <a:lstStyle/>
        <a:p>
          <a:endParaRPr lang="en-US"/>
        </a:p>
      </dgm:t>
    </dgm:pt>
    <dgm:pt modelId="{4E5F6E4D-26BE-404C-9893-39A2D75BC6C4}" type="pres">
      <dgm:prSet presAssocID="{7B99372B-6ABB-4539-8097-1578DEB3CA93}" presName="childTextBox" presStyleLbl="fgAccFollowNode1" presStyleIdx="2" presStyleCnt="9">
        <dgm:presLayoutVars>
          <dgm:bulletEnabled val="1"/>
        </dgm:presLayoutVars>
      </dgm:prSet>
      <dgm:spPr/>
      <dgm:t>
        <a:bodyPr/>
        <a:lstStyle/>
        <a:p>
          <a:endParaRPr lang="en-US"/>
        </a:p>
      </dgm:t>
    </dgm:pt>
    <dgm:pt modelId="{E8469388-8E02-4952-8CDB-B405DFE14EB6}" type="pres">
      <dgm:prSet presAssocID="{B0035260-C458-4F7D-93E9-FEEE76BEF1C7}" presName="sp" presStyleCnt="0"/>
      <dgm:spPr/>
    </dgm:pt>
    <dgm:pt modelId="{7A7DE507-00AC-43D0-A28D-907712055CB3}" type="pres">
      <dgm:prSet presAssocID="{1B60FFCE-FD92-4719-BCFB-BDF7CFB043F8}" presName="arrowAndChildren" presStyleCnt="0"/>
      <dgm:spPr/>
    </dgm:pt>
    <dgm:pt modelId="{5BF2323B-0344-4337-8035-AB911CB1261F}" type="pres">
      <dgm:prSet presAssocID="{1B60FFCE-FD92-4719-BCFB-BDF7CFB043F8}" presName="parentTextArrow" presStyleLbl="node1" presStyleIdx="0" presStyleCnt="3"/>
      <dgm:spPr/>
      <dgm:t>
        <a:bodyPr/>
        <a:lstStyle/>
        <a:p>
          <a:endParaRPr lang="en-US"/>
        </a:p>
      </dgm:t>
    </dgm:pt>
    <dgm:pt modelId="{B75B2B21-8C30-4AFF-9B51-964F4052E28A}" type="pres">
      <dgm:prSet presAssocID="{1B60FFCE-FD92-4719-BCFB-BDF7CFB043F8}" presName="arrow" presStyleLbl="node1" presStyleIdx="1" presStyleCnt="3" custScaleY="77080"/>
      <dgm:spPr/>
      <dgm:t>
        <a:bodyPr/>
        <a:lstStyle/>
        <a:p>
          <a:endParaRPr lang="en-US"/>
        </a:p>
      </dgm:t>
    </dgm:pt>
    <dgm:pt modelId="{957715A5-3EEE-491D-BD7D-6050B070BA80}" type="pres">
      <dgm:prSet presAssocID="{1B60FFCE-FD92-4719-BCFB-BDF7CFB043F8}" presName="descendantArrow" presStyleCnt="0"/>
      <dgm:spPr/>
    </dgm:pt>
    <dgm:pt modelId="{98FD0224-7CD7-4279-A326-E76FCBF5EA30}" type="pres">
      <dgm:prSet presAssocID="{C40BA175-A294-41D5-A8CA-2D0BA5DB0B88}" presName="childTextArrow" presStyleLbl="fgAccFollowNode1" presStyleIdx="3" presStyleCnt="9">
        <dgm:presLayoutVars>
          <dgm:bulletEnabled val="1"/>
        </dgm:presLayoutVars>
      </dgm:prSet>
      <dgm:spPr/>
      <dgm:t>
        <a:bodyPr/>
        <a:lstStyle/>
        <a:p>
          <a:endParaRPr lang="en-US"/>
        </a:p>
      </dgm:t>
    </dgm:pt>
    <dgm:pt modelId="{F76C5762-4A4B-4B37-B029-7EBD3A7ECABF}" type="pres">
      <dgm:prSet presAssocID="{1B78D1C4-9234-49FF-B85E-228A3CBAEA01}" presName="childTextArrow" presStyleLbl="fgAccFollowNode1" presStyleIdx="4" presStyleCnt="9">
        <dgm:presLayoutVars>
          <dgm:bulletEnabled val="1"/>
        </dgm:presLayoutVars>
      </dgm:prSet>
      <dgm:spPr/>
      <dgm:t>
        <a:bodyPr/>
        <a:lstStyle/>
        <a:p>
          <a:endParaRPr lang="en-US"/>
        </a:p>
      </dgm:t>
    </dgm:pt>
    <dgm:pt modelId="{289E8823-F375-413D-8630-B69372A06E27}" type="pres">
      <dgm:prSet presAssocID="{1B593CC7-F168-4F46-8AD9-B97FEFD66F75}" presName="childTextArrow" presStyleLbl="fgAccFollowNode1" presStyleIdx="5" presStyleCnt="9">
        <dgm:presLayoutVars>
          <dgm:bulletEnabled val="1"/>
        </dgm:presLayoutVars>
      </dgm:prSet>
      <dgm:spPr/>
      <dgm:t>
        <a:bodyPr/>
        <a:lstStyle/>
        <a:p>
          <a:endParaRPr lang="en-US"/>
        </a:p>
      </dgm:t>
    </dgm:pt>
    <dgm:pt modelId="{52253D56-2E67-4A75-9857-B0BFD9B13432}" type="pres">
      <dgm:prSet presAssocID="{78AB2497-ABBD-4492-9CEE-D14A7D5B045F}" presName="sp" presStyleCnt="0"/>
      <dgm:spPr/>
    </dgm:pt>
    <dgm:pt modelId="{153DC13A-C8E6-4383-8C66-1CBC5716927D}" type="pres">
      <dgm:prSet presAssocID="{616DF78F-88F0-4994-B2F4-F8C04D00C9CB}" presName="arrowAndChildren" presStyleCnt="0"/>
      <dgm:spPr/>
    </dgm:pt>
    <dgm:pt modelId="{5EB28E6D-3E76-4C8B-8CC4-20B8D3D27235}" type="pres">
      <dgm:prSet presAssocID="{616DF78F-88F0-4994-B2F4-F8C04D00C9CB}" presName="parentTextArrow" presStyleLbl="node1" presStyleIdx="1" presStyleCnt="3"/>
      <dgm:spPr/>
      <dgm:t>
        <a:bodyPr/>
        <a:lstStyle/>
        <a:p>
          <a:endParaRPr lang="en-US"/>
        </a:p>
      </dgm:t>
    </dgm:pt>
    <dgm:pt modelId="{A7670B3E-A929-4DA7-8305-E6D9BC4C1ED6}" type="pres">
      <dgm:prSet presAssocID="{616DF78F-88F0-4994-B2F4-F8C04D00C9CB}" presName="arrow" presStyleLbl="node1" presStyleIdx="2" presStyleCnt="3" custAng="0" custScaleY="74682" custLinFactNeighborY="2928"/>
      <dgm:spPr/>
      <dgm:t>
        <a:bodyPr/>
        <a:lstStyle/>
        <a:p>
          <a:endParaRPr lang="en-US"/>
        </a:p>
      </dgm:t>
    </dgm:pt>
    <dgm:pt modelId="{99EA3D07-5FDB-42D2-A700-ADAC72F7B1AF}" type="pres">
      <dgm:prSet presAssocID="{616DF78F-88F0-4994-B2F4-F8C04D00C9CB}" presName="descendantArrow" presStyleCnt="0"/>
      <dgm:spPr/>
    </dgm:pt>
    <dgm:pt modelId="{42D8CF8C-472B-402F-AA8B-A37564FE517A}" type="pres">
      <dgm:prSet presAssocID="{34915524-4339-4C14-BF55-9055F1EDEE65}" presName="childTextArrow" presStyleLbl="fgAccFollowNode1" presStyleIdx="6" presStyleCnt="9">
        <dgm:presLayoutVars>
          <dgm:bulletEnabled val="1"/>
        </dgm:presLayoutVars>
      </dgm:prSet>
      <dgm:spPr/>
      <dgm:t>
        <a:bodyPr/>
        <a:lstStyle/>
        <a:p>
          <a:endParaRPr lang="en-US"/>
        </a:p>
      </dgm:t>
    </dgm:pt>
    <dgm:pt modelId="{DD72B609-BD43-4168-9E3E-7348C752EB3D}" type="pres">
      <dgm:prSet presAssocID="{1641AAC7-75D7-49BB-9204-39A14C7C5285}" presName="childTextArrow" presStyleLbl="fgAccFollowNode1" presStyleIdx="7" presStyleCnt="9" custScaleX="129306">
        <dgm:presLayoutVars>
          <dgm:bulletEnabled val="1"/>
        </dgm:presLayoutVars>
      </dgm:prSet>
      <dgm:spPr/>
      <dgm:t>
        <a:bodyPr/>
        <a:lstStyle/>
        <a:p>
          <a:endParaRPr lang="en-US"/>
        </a:p>
      </dgm:t>
    </dgm:pt>
    <dgm:pt modelId="{F0E9F194-9D3C-4783-BEDE-2713043309E5}" type="pres">
      <dgm:prSet presAssocID="{EE86C555-F9C6-4F45-9E0A-2C4B72774CF2}" presName="childTextArrow" presStyleLbl="fgAccFollowNode1" presStyleIdx="8" presStyleCnt="9" custScaleX="172544">
        <dgm:presLayoutVars>
          <dgm:bulletEnabled val="1"/>
        </dgm:presLayoutVars>
      </dgm:prSet>
      <dgm:spPr/>
      <dgm:t>
        <a:bodyPr/>
        <a:lstStyle/>
        <a:p>
          <a:endParaRPr lang="en-US"/>
        </a:p>
      </dgm:t>
    </dgm:pt>
  </dgm:ptLst>
  <dgm:cxnLst>
    <dgm:cxn modelId="{082687A9-100D-4CA7-B6A4-BC457E6894A4}" type="presOf" srcId="{C40BA175-A294-41D5-A8CA-2D0BA5DB0B88}" destId="{98FD0224-7CD7-4279-A326-E76FCBF5EA30}" srcOrd="0" destOrd="0" presId="urn:microsoft.com/office/officeart/2005/8/layout/process4"/>
    <dgm:cxn modelId="{05E1322C-8D22-432B-AF52-A0B412300438}" type="presOf" srcId="{29899664-7AD5-4BA3-8EDD-4EEA957C08C9}" destId="{75707B9B-9B45-4E41-B21F-39FDEB9C0A53}" srcOrd="0" destOrd="0" presId="urn:microsoft.com/office/officeart/2005/8/layout/process4"/>
    <dgm:cxn modelId="{06F48499-C7CA-493F-A9D9-59A96760127B}" srcId="{2679020D-D722-4188-8330-4AFAF9C8A91E}" destId="{496B41B6-FFDF-45BD-956B-111FC3A18601}" srcOrd="0" destOrd="0" parTransId="{4F07F036-48EF-4F24-ADCF-4301534889F1}" sibTransId="{99DEECE6-52F9-4D8E-9F22-2CB5DE55052B}"/>
    <dgm:cxn modelId="{EBAE4E26-81E8-4BBD-B9BC-6E85C2AE927B}" type="presOf" srcId="{34915524-4339-4C14-BF55-9055F1EDEE65}" destId="{42D8CF8C-472B-402F-AA8B-A37564FE517A}" srcOrd="0" destOrd="0" presId="urn:microsoft.com/office/officeart/2005/8/layout/process4"/>
    <dgm:cxn modelId="{D99233C9-C9B6-43EB-9E4A-8131E66BE098}" type="presOf" srcId="{616DF78F-88F0-4994-B2F4-F8C04D00C9CB}" destId="{A7670B3E-A929-4DA7-8305-E6D9BC4C1ED6}" srcOrd="1" destOrd="0" presId="urn:microsoft.com/office/officeart/2005/8/layout/process4"/>
    <dgm:cxn modelId="{860ED0C5-60D5-4279-B4C4-937737C03755}" type="presOf" srcId="{1641AAC7-75D7-49BB-9204-39A14C7C5285}" destId="{DD72B609-BD43-4168-9E3E-7348C752EB3D}" srcOrd="0" destOrd="0" presId="urn:microsoft.com/office/officeart/2005/8/layout/process4"/>
    <dgm:cxn modelId="{1B35DE64-6F59-4134-A48A-CDD24F15B562}" srcId="{8E8D95FA-6F96-4990-9A24-07FAEEB17B2D}" destId="{2679020D-D722-4188-8330-4AFAF9C8A91E}" srcOrd="2" destOrd="0" parTransId="{02C29EFA-3466-4CCB-BB95-DA65D843F0B6}" sibTransId="{176AF7E4-B9FC-4CCE-BFFF-236CD860F37F}"/>
    <dgm:cxn modelId="{A12EFABE-2940-445D-96C4-D2CBEBCEC5E7}" srcId="{8E8D95FA-6F96-4990-9A24-07FAEEB17B2D}" destId="{1B60FFCE-FD92-4719-BCFB-BDF7CFB043F8}" srcOrd="1" destOrd="0" parTransId="{58FD5E60-CB62-424A-916E-D88EF13DBBDF}" sibTransId="{B0035260-C458-4F7D-93E9-FEEE76BEF1C7}"/>
    <dgm:cxn modelId="{EC5B2449-1ABB-4754-9EDA-C9BFEA599B5F}" type="presOf" srcId="{8E8D95FA-6F96-4990-9A24-07FAEEB17B2D}" destId="{A6E515AF-9744-4D12-B512-1B82CA5A0A58}" srcOrd="0" destOrd="0" presId="urn:microsoft.com/office/officeart/2005/8/layout/process4"/>
    <dgm:cxn modelId="{D7DB7BCB-33D8-4343-9508-0283405E7E00}" type="presOf" srcId="{2679020D-D722-4188-8330-4AFAF9C8A91E}" destId="{DE732FC0-C8ED-4F4D-9F8C-190330BF1B5B}" srcOrd="0" destOrd="0" presId="urn:microsoft.com/office/officeart/2005/8/layout/process4"/>
    <dgm:cxn modelId="{70955EEA-C1D4-4274-8384-7A31C43F8C13}" srcId="{616DF78F-88F0-4994-B2F4-F8C04D00C9CB}" destId="{34915524-4339-4C14-BF55-9055F1EDEE65}" srcOrd="0" destOrd="0" parTransId="{EAE93336-B586-407E-A70E-677DCF4B2B7C}" sibTransId="{C49F3A31-8704-47B3-AEBD-3DA62355F073}"/>
    <dgm:cxn modelId="{A77C13FD-B2B4-4B91-A38D-2B9D5124419E}" type="presOf" srcId="{2679020D-D722-4188-8330-4AFAF9C8A91E}" destId="{C1D707D0-9DAC-4818-9B50-0357AC92E034}" srcOrd="1" destOrd="0" presId="urn:microsoft.com/office/officeart/2005/8/layout/process4"/>
    <dgm:cxn modelId="{2C31BA43-CC97-47EE-961A-157836B8EE0E}" srcId="{1B60FFCE-FD92-4719-BCFB-BDF7CFB043F8}" destId="{1B78D1C4-9234-49FF-B85E-228A3CBAEA01}" srcOrd="1" destOrd="0" parTransId="{FC22532B-6970-499C-8EDF-327257535249}" sibTransId="{98B249C4-CB25-4F07-8ECB-F34A4869E304}"/>
    <dgm:cxn modelId="{5EE8A573-7599-4C8E-8D10-037A1F5354E8}" type="presOf" srcId="{616DF78F-88F0-4994-B2F4-F8C04D00C9CB}" destId="{5EB28E6D-3E76-4C8B-8CC4-20B8D3D27235}" srcOrd="0" destOrd="0" presId="urn:microsoft.com/office/officeart/2005/8/layout/process4"/>
    <dgm:cxn modelId="{F96EFA88-7774-401F-B2CC-C722C40DA067}" type="presOf" srcId="{1B78D1C4-9234-49FF-B85E-228A3CBAEA01}" destId="{F76C5762-4A4B-4B37-B029-7EBD3A7ECABF}" srcOrd="0" destOrd="0" presId="urn:microsoft.com/office/officeart/2005/8/layout/process4"/>
    <dgm:cxn modelId="{D4345981-CBA9-42A4-BF01-505500B93E90}" type="presOf" srcId="{1B593CC7-F168-4F46-8AD9-B97FEFD66F75}" destId="{289E8823-F375-413D-8630-B69372A06E27}" srcOrd="0" destOrd="0" presId="urn:microsoft.com/office/officeart/2005/8/layout/process4"/>
    <dgm:cxn modelId="{A4375265-8937-490E-A5DC-628F8D359A3C}" srcId="{2679020D-D722-4188-8330-4AFAF9C8A91E}" destId="{7B99372B-6ABB-4539-8097-1578DEB3CA93}" srcOrd="2" destOrd="0" parTransId="{3F2395C6-18E6-4865-B3E9-E234859217AB}" sibTransId="{CC6C80FC-E163-44DA-B505-D26CE85FA094}"/>
    <dgm:cxn modelId="{E09D1460-49A1-4F93-B4BE-3BFF9A1CECB7}" type="presOf" srcId="{1B60FFCE-FD92-4719-BCFB-BDF7CFB043F8}" destId="{B75B2B21-8C30-4AFF-9B51-964F4052E28A}" srcOrd="1" destOrd="0" presId="urn:microsoft.com/office/officeart/2005/8/layout/process4"/>
    <dgm:cxn modelId="{98B93169-8556-4389-850B-4154EF0D86DF}" srcId="{1B60FFCE-FD92-4719-BCFB-BDF7CFB043F8}" destId="{1B593CC7-F168-4F46-8AD9-B97FEFD66F75}" srcOrd="2" destOrd="0" parTransId="{BD7F4B5E-8FF9-4145-9189-668E2A7F32E4}" sibTransId="{CC77C84B-2B46-4AA7-9C74-BA90F4CA9F9A}"/>
    <dgm:cxn modelId="{F4BE416F-DB72-4D88-A3AD-3DD6F011C88C}" srcId="{1B60FFCE-FD92-4719-BCFB-BDF7CFB043F8}" destId="{C40BA175-A294-41D5-A8CA-2D0BA5DB0B88}" srcOrd="0" destOrd="0" parTransId="{AB89D260-A009-4A09-8C58-00D0AF523768}" sibTransId="{D9C2A6C4-805F-4E06-8CB5-BDFBAC04A74A}"/>
    <dgm:cxn modelId="{5C15F4F9-67D5-40E1-A07B-5D9D33DD9033}" type="presOf" srcId="{EE86C555-F9C6-4F45-9E0A-2C4B72774CF2}" destId="{F0E9F194-9D3C-4783-BEDE-2713043309E5}" srcOrd="0" destOrd="0" presId="urn:microsoft.com/office/officeart/2005/8/layout/process4"/>
    <dgm:cxn modelId="{BF0EDB1A-0720-4986-8059-421849D29F6F}" srcId="{616DF78F-88F0-4994-B2F4-F8C04D00C9CB}" destId="{1641AAC7-75D7-49BB-9204-39A14C7C5285}" srcOrd="1" destOrd="0" parTransId="{705AE3A1-95B9-4C07-B20C-E298265F2B70}" sibTransId="{AA6ABFC7-6D13-432B-A169-EFEAF0702F00}"/>
    <dgm:cxn modelId="{EB71A943-A0D6-4012-960C-29CB5065138E}" srcId="{616DF78F-88F0-4994-B2F4-F8C04D00C9CB}" destId="{EE86C555-F9C6-4F45-9E0A-2C4B72774CF2}" srcOrd="2" destOrd="0" parTransId="{593CFC03-9738-4533-8A0E-240FF8041E8C}" sibTransId="{1BC18060-ACA5-45E6-A705-1B02B86A7C77}"/>
    <dgm:cxn modelId="{FA693A06-B7D9-4C01-8265-B56D9566E19E}" srcId="{2679020D-D722-4188-8330-4AFAF9C8A91E}" destId="{29899664-7AD5-4BA3-8EDD-4EEA957C08C9}" srcOrd="1" destOrd="0" parTransId="{50368200-F7CE-412D-941E-F4BADCC058D1}" sibTransId="{81FF0444-5156-4EE8-BF16-B3911E63F1E9}"/>
    <dgm:cxn modelId="{C1198321-55F8-4407-876D-EF96A376CB59}" type="presOf" srcId="{1B60FFCE-FD92-4719-BCFB-BDF7CFB043F8}" destId="{5BF2323B-0344-4337-8035-AB911CB1261F}" srcOrd="0" destOrd="0" presId="urn:microsoft.com/office/officeart/2005/8/layout/process4"/>
    <dgm:cxn modelId="{EC21102F-DE30-4B6A-BB39-0E7AF8FD2E5D}" type="presOf" srcId="{496B41B6-FFDF-45BD-956B-111FC3A18601}" destId="{0B054DA8-99EA-4114-9DD1-E0216CC0DCA6}" srcOrd="0" destOrd="0" presId="urn:microsoft.com/office/officeart/2005/8/layout/process4"/>
    <dgm:cxn modelId="{8D788861-9272-40D5-8830-480C66086C24}" srcId="{8E8D95FA-6F96-4990-9A24-07FAEEB17B2D}" destId="{616DF78F-88F0-4994-B2F4-F8C04D00C9CB}" srcOrd="0" destOrd="0" parTransId="{07146CEC-E0A3-489F-A8A9-DA598FFCFD4F}" sibTransId="{78AB2497-ABBD-4492-9CEE-D14A7D5B045F}"/>
    <dgm:cxn modelId="{7E52B8AD-A64D-470C-8DF7-F5A23AEBC671}" type="presOf" srcId="{7B99372B-6ABB-4539-8097-1578DEB3CA93}" destId="{4E5F6E4D-26BE-404C-9893-39A2D75BC6C4}" srcOrd="0" destOrd="0" presId="urn:microsoft.com/office/officeart/2005/8/layout/process4"/>
    <dgm:cxn modelId="{222ED067-DAAC-4D82-A796-57249A63F375}" type="presParOf" srcId="{A6E515AF-9744-4D12-B512-1B82CA5A0A58}" destId="{2942B687-888C-405B-88A6-47B23BA8EE71}" srcOrd="0" destOrd="0" presId="urn:microsoft.com/office/officeart/2005/8/layout/process4"/>
    <dgm:cxn modelId="{14D2A0B7-9849-426C-8FD1-75711DA2B099}" type="presParOf" srcId="{2942B687-888C-405B-88A6-47B23BA8EE71}" destId="{DE732FC0-C8ED-4F4D-9F8C-190330BF1B5B}" srcOrd="0" destOrd="0" presId="urn:microsoft.com/office/officeart/2005/8/layout/process4"/>
    <dgm:cxn modelId="{5737B119-0B9E-4DDF-A0D0-BB14B2AA3B45}" type="presParOf" srcId="{2942B687-888C-405B-88A6-47B23BA8EE71}" destId="{C1D707D0-9DAC-4818-9B50-0357AC92E034}" srcOrd="1" destOrd="0" presId="urn:microsoft.com/office/officeart/2005/8/layout/process4"/>
    <dgm:cxn modelId="{564C0AE5-5C21-4960-B21B-2D27CE30A030}" type="presParOf" srcId="{2942B687-888C-405B-88A6-47B23BA8EE71}" destId="{9B0BC1E8-99D8-4934-BC6F-7C7C0A09C2B4}" srcOrd="2" destOrd="0" presId="urn:microsoft.com/office/officeart/2005/8/layout/process4"/>
    <dgm:cxn modelId="{6912CD09-1C39-45A7-A423-F9BA53E17BCC}" type="presParOf" srcId="{9B0BC1E8-99D8-4934-BC6F-7C7C0A09C2B4}" destId="{0B054DA8-99EA-4114-9DD1-E0216CC0DCA6}" srcOrd="0" destOrd="0" presId="urn:microsoft.com/office/officeart/2005/8/layout/process4"/>
    <dgm:cxn modelId="{1E2DDDC9-4775-4E71-99D6-C39AC5135759}" type="presParOf" srcId="{9B0BC1E8-99D8-4934-BC6F-7C7C0A09C2B4}" destId="{75707B9B-9B45-4E41-B21F-39FDEB9C0A53}" srcOrd="1" destOrd="0" presId="urn:microsoft.com/office/officeart/2005/8/layout/process4"/>
    <dgm:cxn modelId="{D6CB22B7-3AA3-4B2D-AF8E-7428805B3633}" type="presParOf" srcId="{9B0BC1E8-99D8-4934-BC6F-7C7C0A09C2B4}" destId="{4E5F6E4D-26BE-404C-9893-39A2D75BC6C4}" srcOrd="2" destOrd="0" presId="urn:microsoft.com/office/officeart/2005/8/layout/process4"/>
    <dgm:cxn modelId="{999BFFA7-A7EA-41A6-98C0-0B14558866A7}" type="presParOf" srcId="{A6E515AF-9744-4D12-B512-1B82CA5A0A58}" destId="{E8469388-8E02-4952-8CDB-B405DFE14EB6}" srcOrd="1" destOrd="0" presId="urn:microsoft.com/office/officeart/2005/8/layout/process4"/>
    <dgm:cxn modelId="{AA9D1F47-1DD5-4C33-BF5E-86973CC57431}" type="presParOf" srcId="{A6E515AF-9744-4D12-B512-1B82CA5A0A58}" destId="{7A7DE507-00AC-43D0-A28D-907712055CB3}" srcOrd="2" destOrd="0" presId="urn:microsoft.com/office/officeart/2005/8/layout/process4"/>
    <dgm:cxn modelId="{0A6967D6-32A1-455D-98A3-C2C1DB3924C1}" type="presParOf" srcId="{7A7DE507-00AC-43D0-A28D-907712055CB3}" destId="{5BF2323B-0344-4337-8035-AB911CB1261F}" srcOrd="0" destOrd="0" presId="urn:microsoft.com/office/officeart/2005/8/layout/process4"/>
    <dgm:cxn modelId="{06808806-38C1-4914-ACDF-CA2C3BB60674}" type="presParOf" srcId="{7A7DE507-00AC-43D0-A28D-907712055CB3}" destId="{B75B2B21-8C30-4AFF-9B51-964F4052E28A}" srcOrd="1" destOrd="0" presId="urn:microsoft.com/office/officeart/2005/8/layout/process4"/>
    <dgm:cxn modelId="{07643A7F-EA9B-48EC-A13A-F838962539A9}" type="presParOf" srcId="{7A7DE507-00AC-43D0-A28D-907712055CB3}" destId="{957715A5-3EEE-491D-BD7D-6050B070BA80}" srcOrd="2" destOrd="0" presId="urn:microsoft.com/office/officeart/2005/8/layout/process4"/>
    <dgm:cxn modelId="{845040BA-B984-4480-BA4C-52DCCDF38EAD}" type="presParOf" srcId="{957715A5-3EEE-491D-BD7D-6050B070BA80}" destId="{98FD0224-7CD7-4279-A326-E76FCBF5EA30}" srcOrd="0" destOrd="0" presId="urn:microsoft.com/office/officeart/2005/8/layout/process4"/>
    <dgm:cxn modelId="{462B0F80-86B6-4924-8D6A-9EC187F7E9B0}" type="presParOf" srcId="{957715A5-3EEE-491D-BD7D-6050B070BA80}" destId="{F76C5762-4A4B-4B37-B029-7EBD3A7ECABF}" srcOrd="1" destOrd="0" presId="urn:microsoft.com/office/officeart/2005/8/layout/process4"/>
    <dgm:cxn modelId="{2983F8E4-8532-4FDA-974C-46A3C882ED20}" type="presParOf" srcId="{957715A5-3EEE-491D-BD7D-6050B070BA80}" destId="{289E8823-F375-413D-8630-B69372A06E27}" srcOrd="2" destOrd="0" presId="urn:microsoft.com/office/officeart/2005/8/layout/process4"/>
    <dgm:cxn modelId="{BAB89857-851C-43C3-8E3B-85B49A45DD61}" type="presParOf" srcId="{A6E515AF-9744-4D12-B512-1B82CA5A0A58}" destId="{52253D56-2E67-4A75-9857-B0BFD9B13432}" srcOrd="3" destOrd="0" presId="urn:microsoft.com/office/officeart/2005/8/layout/process4"/>
    <dgm:cxn modelId="{74FCC564-D246-4EBB-9E2E-02B643A9C437}" type="presParOf" srcId="{A6E515AF-9744-4D12-B512-1B82CA5A0A58}" destId="{153DC13A-C8E6-4383-8C66-1CBC5716927D}" srcOrd="4" destOrd="0" presId="urn:microsoft.com/office/officeart/2005/8/layout/process4"/>
    <dgm:cxn modelId="{DB0D27C6-69A5-44B4-9AF8-3EFD669A223A}" type="presParOf" srcId="{153DC13A-C8E6-4383-8C66-1CBC5716927D}" destId="{5EB28E6D-3E76-4C8B-8CC4-20B8D3D27235}" srcOrd="0" destOrd="0" presId="urn:microsoft.com/office/officeart/2005/8/layout/process4"/>
    <dgm:cxn modelId="{B6F3D4F5-1B7F-4FE6-9638-A70FA438F8B5}" type="presParOf" srcId="{153DC13A-C8E6-4383-8C66-1CBC5716927D}" destId="{A7670B3E-A929-4DA7-8305-E6D9BC4C1ED6}" srcOrd="1" destOrd="0" presId="urn:microsoft.com/office/officeart/2005/8/layout/process4"/>
    <dgm:cxn modelId="{9A187EC4-25A3-4FD8-A2A6-D80B994C763A}" type="presParOf" srcId="{153DC13A-C8E6-4383-8C66-1CBC5716927D}" destId="{99EA3D07-5FDB-42D2-A700-ADAC72F7B1AF}" srcOrd="2" destOrd="0" presId="urn:microsoft.com/office/officeart/2005/8/layout/process4"/>
    <dgm:cxn modelId="{16A34821-0D47-461F-9A51-98FA61108FF3}" type="presParOf" srcId="{99EA3D07-5FDB-42D2-A700-ADAC72F7B1AF}" destId="{42D8CF8C-472B-402F-AA8B-A37564FE517A}" srcOrd="0" destOrd="0" presId="urn:microsoft.com/office/officeart/2005/8/layout/process4"/>
    <dgm:cxn modelId="{FB486C8E-E06F-4867-BD8B-8D72D62C27BF}" type="presParOf" srcId="{99EA3D07-5FDB-42D2-A700-ADAC72F7B1AF}" destId="{DD72B609-BD43-4168-9E3E-7348C752EB3D}" srcOrd="1" destOrd="0" presId="urn:microsoft.com/office/officeart/2005/8/layout/process4"/>
    <dgm:cxn modelId="{10FAA4F3-C4F7-439A-980F-32AE94083886}" type="presParOf" srcId="{99EA3D07-5FDB-42D2-A700-ADAC72F7B1AF}" destId="{F0E9F194-9D3C-4783-BEDE-2713043309E5}" srcOrd="2" destOrd="0" presId="urn:microsoft.com/office/officeart/2005/8/layout/process4"/>
  </dgm:cxnLst>
  <dgm:bg/>
  <dgm:whole/>
</dgm:dataModel>
</file>

<file path=ppt/diagrams/data3.xml><?xml version="1.0" encoding="utf-8"?>
<dgm:dataModel xmlns:dgm="http://schemas.openxmlformats.org/drawingml/2006/diagram" xmlns:a="http://schemas.openxmlformats.org/drawingml/2006/main">
  <dgm:ptLst>
    <dgm:pt modelId="{D48A07FE-8F21-4F65-BC4A-E89F2615150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946F264-BAEB-443C-87A3-B42A0FCE8AC6}">
      <dgm:prSet phldrT="[Text]" custT="1"/>
      <dgm:spPr/>
      <dgm:t>
        <a:bodyPr/>
        <a:lstStyle/>
        <a:p>
          <a:r>
            <a:rPr lang="en-US" sz="1800" b="1" dirty="0" smtClean="0">
              <a:latin typeface="Arial" pitchFamily="34" charset="0"/>
              <a:cs typeface="Arial" pitchFamily="34" charset="0"/>
            </a:rPr>
            <a:t>SCHOOLS WITH MDMP</a:t>
          </a:r>
          <a:endParaRPr lang="en-US" sz="1800" b="1" dirty="0">
            <a:latin typeface="Arial" pitchFamily="34" charset="0"/>
            <a:cs typeface="Arial" pitchFamily="34" charset="0"/>
          </a:endParaRPr>
        </a:p>
      </dgm:t>
    </dgm:pt>
    <dgm:pt modelId="{10B76A5D-FF42-455D-A4BA-E952D8DA589F}" type="parTrans" cxnId="{A48143B2-679D-492E-97D2-F8726278A90E}">
      <dgm:prSet/>
      <dgm:spPr/>
      <dgm:t>
        <a:bodyPr/>
        <a:lstStyle/>
        <a:p>
          <a:endParaRPr lang="en-US"/>
        </a:p>
      </dgm:t>
    </dgm:pt>
    <dgm:pt modelId="{FF4267A0-EFDF-4F61-8CBF-608681AB3ABE}" type="sibTrans" cxnId="{A48143B2-679D-492E-97D2-F8726278A90E}">
      <dgm:prSet/>
      <dgm:spPr/>
      <dgm:t>
        <a:bodyPr/>
        <a:lstStyle/>
        <a:p>
          <a:endParaRPr lang="en-US"/>
        </a:p>
      </dgm:t>
    </dgm:pt>
    <dgm:pt modelId="{6A5ED6DC-372E-44C4-8F91-AC85ACADF605}" type="asst">
      <dgm:prSet phldrT="[Text]" custT="1"/>
      <dgm:spPr/>
      <dgm:t>
        <a:bodyPr/>
        <a:lstStyle/>
        <a:p>
          <a:r>
            <a:rPr lang="en-US" sz="1800" b="1" dirty="0" smtClean="0">
              <a:latin typeface="Arial" pitchFamily="34" charset="0"/>
              <a:cs typeface="Arial" pitchFamily="34" charset="0"/>
            </a:rPr>
            <a:t>GANDHINAGAR </a:t>
          </a:r>
          <a:endParaRPr lang="en-US" sz="1800" b="1" dirty="0">
            <a:latin typeface="Arial" pitchFamily="34" charset="0"/>
            <a:cs typeface="Arial" pitchFamily="34" charset="0"/>
          </a:endParaRPr>
        </a:p>
      </dgm:t>
    </dgm:pt>
    <dgm:pt modelId="{70E9C3DE-B1F7-4B20-B4FD-DAB749BD8C23}" type="parTrans" cxnId="{1DAAD471-F5D1-481C-9337-C30ABEA9BED9}">
      <dgm:prSet/>
      <dgm:spPr/>
      <dgm:t>
        <a:bodyPr/>
        <a:lstStyle/>
        <a:p>
          <a:endParaRPr lang="en-US"/>
        </a:p>
      </dgm:t>
    </dgm:pt>
    <dgm:pt modelId="{08F1306C-1E17-4072-932A-AFC897A2073E}" type="sibTrans" cxnId="{1DAAD471-F5D1-481C-9337-C30ABEA9BED9}">
      <dgm:prSet/>
      <dgm:spPr/>
      <dgm:t>
        <a:bodyPr/>
        <a:lstStyle/>
        <a:p>
          <a:endParaRPr lang="en-US"/>
        </a:p>
      </dgm:t>
    </dgm:pt>
    <dgm:pt modelId="{A0A8F8D3-A391-4578-8DBE-D09E0C29D6D5}" type="asst">
      <dgm:prSet phldrT="[Text]" custT="1"/>
      <dgm:spPr/>
      <dgm:t>
        <a:bodyPr/>
        <a:lstStyle/>
        <a:p>
          <a:r>
            <a:rPr lang="en-US" sz="1800" b="1" dirty="0" smtClean="0">
              <a:latin typeface="Arial" pitchFamily="34" charset="0"/>
              <a:cs typeface="Arial" pitchFamily="34" charset="0"/>
            </a:rPr>
            <a:t>DEHGAM </a:t>
          </a:r>
          <a:endParaRPr lang="en-US" sz="1800" b="1" dirty="0">
            <a:latin typeface="Arial" pitchFamily="34" charset="0"/>
            <a:cs typeface="Arial" pitchFamily="34" charset="0"/>
          </a:endParaRPr>
        </a:p>
      </dgm:t>
    </dgm:pt>
    <dgm:pt modelId="{D07A5456-6FF8-4B5B-9CE9-5CF0DF28A94E}" type="parTrans" cxnId="{64EF660C-E2C5-4E5C-8B50-D51ABE91EB25}">
      <dgm:prSet/>
      <dgm:spPr/>
      <dgm:t>
        <a:bodyPr/>
        <a:lstStyle/>
        <a:p>
          <a:endParaRPr lang="en-US"/>
        </a:p>
      </dgm:t>
    </dgm:pt>
    <dgm:pt modelId="{420EFF7F-813C-41B6-878C-2772200B4E80}" type="sibTrans" cxnId="{64EF660C-E2C5-4E5C-8B50-D51ABE91EB25}">
      <dgm:prSet/>
      <dgm:spPr/>
      <dgm:t>
        <a:bodyPr/>
        <a:lstStyle/>
        <a:p>
          <a:endParaRPr lang="en-US"/>
        </a:p>
      </dgm:t>
    </dgm:pt>
    <dgm:pt modelId="{66670BCC-2EC5-4F57-916C-3BA027E913D6}" type="asst">
      <dgm:prSet phldrT="[Text]" custT="1"/>
      <dgm:spPr/>
      <dgm:t>
        <a:bodyPr/>
        <a:lstStyle/>
        <a:p>
          <a:r>
            <a:rPr lang="en-US" sz="1800" b="1" dirty="0" smtClean="0">
              <a:latin typeface="Arial" pitchFamily="34" charset="0"/>
              <a:cs typeface="Arial" pitchFamily="34" charset="0"/>
            </a:rPr>
            <a:t>AKSHAY PATRA N=1088</a:t>
          </a:r>
          <a:endParaRPr lang="en-US" sz="1800" b="1" dirty="0">
            <a:latin typeface="Arial" pitchFamily="34" charset="0"/>
            <a:cs typeface="Arial" pitchFamily="34" charset="0"/>
          </a:endParaRPr>
        </a:p>
      </dgm:t>
    </dgm:pt>
    <dgm:pt modelId="{4C9C8052-E1D8-4076-80F1-C63892AB8420}" type="parTrans" cxnId="{E42F768E-AC58-4D99-924A-CCC0ACD40E60}">
      <dgm:prSet/>
      <dgm:spPr>
        <a:ln>
          <a:noFill/>
        </a:ln>
      </dgm:spPr>
      <dgm:t>
        <a:bodyPr/>
        <a:lstStyle/>
        <a:p>
          <a:endParaRPr lang="en-US"/>
        </a:p>
      </dgm:t>
    </dgm:pt>
    <dgm:pt modelId="{3C007D5D-EA52-4450-839D-4EB8D1083B39}" type="sibTrans" cxnId="{E42F768E-AC58-4D99-924A-CCC0ACD40E60}">
      <dgm:prSet/>
      <dgm:spPr/>
      <dgm:t>
        <a:bodyPr/>
        <a:lstStyle/>
        <a:p>
          <a:endParaRPr lang="en-US"/>
        </a:p>
      </dgm:t>
    </dgm:pt>
    <dgm:pt modelId="{EEA11AC6-E467-4FAC-85B1-458624A4D210}" type="asst">
      <dgm:prSet phldrT="[Text]" custT="1"/>
      <dgm:spPr/>
      <dgm:t>
        <a:bodyPr/>
        <a:lstStyle/>
        <a:p>
          <a:r>
            <a:rPr lang="en-US" sz="1800" b="1" dirty="0" smtClean="0">
              <a:latin typeface="Arial" pitchFamily="34" charset="0"/>
              <a:cs typeface="Arial" pitchFamily="34" charset="0"/>
            </a:rPr>
            <a:t>GOVT MDM</a:t>
          </a:r>
        </a:p>
        <a:p>
          <a:r>
            <a:rPr lang="en-US" sz="1800" b="1" dirty="0" smtClean="0">
              <a:latin typeface="Arial" pitchFamily="34" charset="0"/>
              <a:cs typeface="Arial" pitchFamily="34" charset="0"/>
            </a:rPr>
            <a:t>N=282</a:t>
          </a:r>
          <a:endParaRPr lang="en-US" sz="1800" b="1" dirty="0">
            <a:latin typeface="Arial" pitchFamily="34" charset="0"/>
            <a:cs typeface="Arial" pitchFamily="34" charset="0"/>
          </a:endParaRPr>
        </a:p>
      </dgm:t>
    </dgm:pt>
    <dgm:pt modelId="{62E68E8B-5CDA-4E2E-AA4E-EBF48B336AEE}" type="parTrans" cxnId="{9F3B581A-056C-46D9-AAD1-91F4D3F0889E}">
      <dgm:prSet/>
      <dgm:spPr>
        <a:ln>
          <a:noFill/>
        </a:ln>
      </dgm:spPr>
      <dgm:t>
        <a:bodyPr/>
        <a:lstStyle/>
        <a:p>
          <a:endParaRPr lang="en-US"/>
        </a:p>
      </dgm:t>
    </dgm:pt>
    <dgm:pt modelId="{00BD5042-DA66-47E3-A81B-75492C246394}" type="sibTrans" cxnId="{9F3B581A-056C-46D9-AAD1-91F4D3F0889E}">
      <dgm:prSet/>
      <dgm:spPr/>
      <dgm:t>
        <a:bodyPr/>
        <a:lstStyle/>
        <a:p>
          <a:endParaRPr lang="en-US"/>
        </a:p>
      </dgm:t>
    </dgm:pt>
    <dgm:pt modelId="{3F94F6B2-306E-4B19-B2CE-3E323509D1C2}" type="asst">
      <dgm:prSet phldrT="[Text]" custT="1"/>
      <dgm:spPr/>
      <dgm:t>
        <a:bodyPr/>
        <a:lstStyle/>
        <a:p>
          <a:r>
            <a:rPr lang="en-US" sz="1800" b="1" dirty="0" smtClean="0">
              <a:latin typeface="Arial" pitchFamily="34" charset="0"/>
              <a:cs typeface="Arial" pitchFamily="34" charset="0"/>
            </a:rPr>
            <a:t>CLASSES</a:t>
          </a:r>
        </a:p>
        <a:p>
          <a:r>
            <a:rPr lang="en-US" sz="1800" b="1" dirty="0" smtClean="0">
              <a:latin typeface="Arial" pitchFamily="34" charset="0"/>
              <a:cs typeface="Arial" pitchFamily="34" charset="0"/>
            </a:rPr>
            <a:t> 1st-7th</a:t>
          </a:r>
        </a:p>
      </dgm:t>
    </dgm:pt>
    <dgm:pt modelId="{0993F34C-8981-4542-A3AB-3ADEA24CE38D}" type="parTrans" cxnId="{296FF717-CD10-4BA6-B4AE-B8871B565495}">
      <dgm:prSet/>
      <dgm:spPr>
        <a:ln>
          <a:noFill/>
        </a:ln>
      </dgm:spPr>
      <dgm:t>
        <a:bodyPr/>
        <a:lstStyle/>
        <a:p>
          <a:endParaRPr lang="en-US"/>
        </a:p>
      </dgm:t>
    </dgm:pt>
    <dgm:pt modelId="{A2F91CC9-522D-47F7-9506-C09CD15E07AF}" type="sibTrans" cxnId="{296FF717-CD10-4BA6-B4AE-B8871B565495}">
      <dgm:prSet/>
      <dgm:spPr/>
      <dgm:t>
        <a:bodyPr/>
        <a:lstStyle/>
        <a:p>
          <a:endParaRPr lang="en-US"/>
        </a:p>
      </dgm:t>
    </dgm:pt>
    <dgm:pt modelId="{04EB5487-D4F2-4A2F-947C-18E41F684DE7}" type="asst">
      <dgm:prSet phldrT="[Text]" custT="1"/>
      <dgm:spPr/>
      <dgm:t>
        <a:bodyPr/>
        <a:lstStyle/>
        <a:p>
          <a:r>
            <a:rPr lang="en-US" sz="1800" b="1" dirty="0" smtClean="0">
              <a:latin typeface="Arial" pitchFamily="34" charset="0"/>
              <a:cs typeface="Arial" pitchFamily="34" charset="0"/>
            </a:rPr>
            <a:t>CLASSES 1st-7th </a:t>
          </a:r>
        </a:p>
      </dgm:t>
    </dgm:pt>
    <dgm:pt modelId="{E96B655E-7F50-4A9B-B47C-5EAC6402F548}" type="parTrans" cxnId="{09341AD9-5170-4B7C-8D58-0012B95FB6E3}">
      <dgm:prSet/>
      <dgm:spPr>
        <a:ln>
          <a:noFill/>
        </a:ln>
      </dgm:spPr>
      <dgm:t>
        <a:bodyPr/>
        <a:lstStyle/>
        <a:p>
          <a:endParaRPr lang="en-US"/>
        </a:p>
      </dgm:t>
    </dgm:pt>
    <dgm:pt modelId="{43757C2B-ED48-430B-AC4B-B7FC93CBF0A8}" type="sibTrans" cxnId="{09341AD9-5170-4B7C-8D58-0012B95FB6E3}">
      <dgm:prSet/>
      <dgm:spPr/>
      <dgm:t>
        <a:bodyPr/>
        <a:lstStyle/>
        <a:p>
          <a:endParaRPr lang="en-US"/>
        </a:p>
      </dgm:t>
    </dgm:pt>
    <dgm:pt modelId="{7A980E36-151C-43F3-B420-E0B6484E8025}" type="pres">
      <dgm:prSet presAssocID="{D48A07FE-8F21-4F65-BC4A-E89F2615150F}" presName="hierChild1" presStyleCnt="0">
        <dgm:presLayoutVars>
          <dgm:orgChart val="1"/>
          <dgm:chPref val="1"/>
          <dgm:dir/>
          <dgm:animOne val="branch"/>
          <dgm:animLvl val="lvl"/>
          <dgm:resizeHandles/>
        </dgm:presLayoutVars>
      </dgm:prSet>
      <dgm:spPr/>
      <dgm:t>
        <a:bodyPr/>
        <a:lstStyle/>
        <a:p>
          <a:endParaRPr lang="en-US"/>
        </a:p>
      </dgm:t>
    </dgm:pt>
    <dgm:pt modelId="{DAA3463C-E76B-45BB-BDAF-557226D24DC0}" type="pres">
      <dgm:prSet presAssocID="{8946F264-BAEB-443C-87A3-B42A0FCE8AC6}" presName="hierRoot1" presStyleCnt="0">
        <dgm:presLayoutVars>
          <dgm:hierBranch val="init"/>
        </dgm:presLayoutVars>
      </dgm:prSet>
      <dgm:spPr/>
    </dgm:pt>
    <dgm:pt modelId="{FC931E5A-AB51-4D1A-B439-692685D67C96}" type="pres">
      <dgm:prSet presAssocID="{8946F264-BAEB-443C-87A3-B42A0FCE8AC6}" presName="rootComposite1" presStyleCnt="0"/>
      <dgm:spPr/>
    </dgm:pt>
    <dgm:pt modelId="{B94D2849-AB6E-4533-8093-15E7B12F1AF2}" type="pres">
      <dgm:prSet presAssocID="{8946F264-BAEB-443C-87A3-B42A0FCE8AC6}" presName="rootText1" presStyleLbl="node0" presStyleIdx="0" presStyleCnt="1" custScaleX="173082">
        <dgm:presLayoutVars>
          <dgm:chPref val="3"/>
        </dgm:presLayoutVars>
      </dgm:prSet>
      <dgm:spPr/>
      <dgm:t>
        <a:bodyPr/>
        <a:lstStyle/>
        <a:p>
          <a:endParaRPr lang="en-US"/>
        </a:p>
      </dgm:t>
    </dgm:pt>
    <dgm:pt modelId="{0611451B-F37C-4027-856C-DD86E190D7E2}" type="pres">
      <dgm:prSet presAssocID="{8946F264-BAEB-443C-87A3-B42A0FCE8AC6}" presName="rootConnector1" presStyleLbl="node1" presStyleIdx="0" presStyleCnt="0"/>
      <dgm:spPr/>
      <dgm:t>
        <a:bodyPr/>
        <a:lstStyle/>
        <a:p>
          <a:endParaRPr lang="en-US"/>
        </a:p>
      </dgm:t>
    </dgm:pt>
    <dgm:pt modelId="{D89F817F-CA3E-492E-9A0B-4C88CFA2FB96}" type="pres">
      <dgm:prSet presAssocID="{8946F264-BAEB-443C-87A3-B42A0FCE8AC6}" presName="hierChild2" presStyleCnt="0"/>
      <dgm:spPr/>
    </dgm:pt>
    <dgm:pt modelId="{273B31B8-2B3F-42DE-8009-039634F3FC1B}" type="pres">
      <dgm:prSet presAssocID="{8946F264-BAEB-443C-87A3-B42A0FCE8AC6}" presName="hierChild3" presStyleCnt="0"/>
      <dgm:spPr/>
    </dgm:pt>
    <dgm:pt modelId="{90B70AFB-2B2D-4282-8FBB-E6BB9E2D3138}" type="pres">
      <dgm:prSet presAssocID="{70E9C3DE-B1F7-4B20-B4FD-DAB749BD8C23}" presName="Name111" presStyleLbl="parChTrans1D2" presStyleIdx="0" presStyleCnt="2"/>
      <dgm:spPr/>
      <dgm:t>
        <a:bodyPr/>
        <a:lstStyle/>
        <a:p>
          <a:endParaRPr lang="en-US"/>
        </a:p>
      </dgm:t>
    </dgm:pt>
    <dgm:pt modelId="{C7396ED2-BFF2-4C9C-93B1-6BFF122C6C9C}" type="pres">
      <dgm:prSet presAssocID="{6A5ED6DC-372E-44C4-8F91-AC85ACADF605}" presName="hierRoot3" presStyleCnt="0">
        <dgm:presLayoutVars>
          <dgm:hierBranch val="init"/>
        </dgm:presLayoutVars>
      </dgm:prSet>
      <dgm:spPr/>
    </dgm:pt>
    <dgm:pt modelId="{6A0E2859-CEBB-4417-A58B-ABB6B229F242}" type="pres">
      <dgm:prSet presAssocID="{6A5ED6DC-372E-44C4-8F91-AC85ACADF605}" presName="rootComposite3" presStyleCnt="0"/>
      <dgm:spPr/>
    </dgm:pt>
    <dgm:pt modelId="{914834FC-7D3F-4734-9B3D-182C1E1EF8B1}" type="pres">
      <dgm:prSet presAssocID="{6A5ED6DC-372E-44C4-8F91-AC85ACADF605}" presName="rootText3" presStyleLbl="asst1" presStyleIdx="0" presStyleCnt="6" custScaleX="142782" custLinFactX="-23228" custLinFactNeighborX="-100000" custLinFactNeighborY="-18504">
        <dgm:presLayoutVars>
          <dgm:chPref val="3"/>
        </dgm:presLayoutVars>
      </dgm:prSet>
      <dgm:spPr/>
      <dgm:t>
        <a:bodyPr/>
        <a:lstStyle/>
        <a:p>
          <a:endParaRPr lang="en-US"/>
        </a:p>
      </dgm:t>
    </dgm:pt>
    <dgm:pt modelId="{8CE68190-D8C9-4F00-9A5E-6B3F680657EB}" type="pres">
      <dgm:prSet presAssocID="{6A5ED6DC-372E-44C4-8F91-AC85ACADF605}" presName="rootConnector3" presStyleLbl="asst1" presStyleIdx="0" presStyleCnt="6"/>
      <dgm:spPr/>
      <dgm:t>
        <a:bodyPr/>
        <a:lstStyle/>
        <a:p>
          <a:endParaRPr lang="en-US"/>
        </a:p>
      </dgm:t>
    </dgm:pt>
    <dgm:pt modelId="{031BDEA9-862A-4B93-A88D-D367C8B42267}" type="pres">
      <dgm:prSet presAssocID="{6A5ED6DC-372E-44C4-8F91-AC85ACADF605}" presName="hierChild6" presStyleCnt="0"/>
      <dgm:spPr/>
    </dgm:pt>
    <dgm:pt modelId="{A31A6E86-9EAC-456A-AF83-C63968480939}" type="pres">
      <dgm:prSet presAssocID="{6A5ED6DC-372E-44C4-8F91-AC85ACADF605}" presName="hierChild7" presStyleCnt="0"/>
      <dgm:spPr/>
    </dgm:pt>
    <dgm:pt modelId="{2F058B65-82D2-4EE6-8AD7-7F41BB917608}" type="pres">
      <dgm:prSet presAssocID="{4C9C8052-E1D8-4076-80F1-C63892AB8420}" presName="Name111" presStyleLbl="parChTrans1D3" presStyleIdx="0" presStyleCnt="2"/>
      <dgm:spPr/>
      <dgm:t>
        <a:bodyPr/>
        <a:lstStyle/>
        <a:p>
          <a:endParaRPr lang="en-US"/>
        </a:p>
      </dgm:t>
    </dgm:pt>
    <dgm:pt modelId="{6493D844-B5E6-427E-B2DD-B68EBE32C650}" type="pres">
      <dgm:prSet presAssocID="{66670BCC-2EC5-4F57-916C-3BA027E913D6}" presName="hierRoot3" presStyleCnt="0">
        <dgm:presLayoutVars>
          <dgm:hierBranch val="init"/>
        </dgm:presLayoutVars>
      </dgm:prSet>
      <dgm:spPr/>
    </dgm:pt>
    <dgm:pt modelId="{665BD3FF-C0E3-4CE7-A12B-FACCDCBDBD97}" type="pres">
      <dgm:prSet presAssocID="{66670BCC-2EC5-4F57-916C-3BA027E913D6}" presName="rootComposite3" presStyleCnt="0"/>
      <dgm:spPr/>
    </dgm:pt>
    <dgm:pt modelId="{B67B80F3-F4BE-4E0F-95C5-A5640BD8C617}" type="pres">
      <dgm:prSet presAssocID="{66670BCC-2EC5-4F57-916C-3BA027E913D6}" presName="rootText3" presStyleLbl="asst1" presStyleIdx="1" presStyleCnt="6" custScaleX="111168" custScaleY="163988" custLinFactNeighborX="-65373" custLinFactNeighborY="-25406">
        <dgm:presLayoutVars>
          <dgm:chPref val="3"/>
        </dgm:presLayoutVars>
      </dgm:prSet>
      <dgm:spPr/>
      <dgm:t>
        <a:bodyPr/>
        <a:lstStyle/>
        <a:p>
          <a:endParaRPr lang="en-US"/>
        </a:p>
      </dgm:t>
    </dgm:pt>
    <dgm:pt modelId="{C50101F4-DA68-430F-9B4B-774CBEC945F6}" type="pres">
      <dgm:prSet presAssocID="{66670BCC-2EC5-4F57-916C-3BA027E913D6}" presName="rootConnector3" presStyleLbl="asst1" presStyleIdx="1" presStyleCnt="6"/>
      <dgm:spPr/>
      <dgm:t>
        <a:bodyPr/>
        <a:lstStyle/>
        <a:p>
          <a:endParaRPr lang="en-US"/>
        </a:p>
      </dgm:t>
    </dgm:pt>
    <dgm:pt modelId="{9DE19543-06E8-4FAD-B19F-18302E4D7E34}" type="pres">
      <dgm:prSet presAssocID="{66670BCC-2EC5-4F57-916C-3BA027E913D6}" presName="hierChild6" presStyleCnt="0"/>
      <dgm:spPr/>
    </dgm:pt>
    <dgm:pt modelId="{829E04C8-6011-44DD-A471-0EFDA5DC84E9}" type="pres">
      <dgm:prSet presAssocID="{66670BCC-2EC5-4F57-916C-3BA027E913D6}" presName="hierChild7" presStyleCnt="0"/>
      <dgm:spPr/>
    </dgm:pt>
    <dgm:pt modelId="{288A13AD-A717-4DC9-8699-C995ED36BD3C}" type="pres">
      <dgm:prSet presAssocID="{0993F34C-8981-4542-A3AB-3ADEA24CE38D}" presName="Name111" presStyleLbl="parChTrans1D4" presStyleIdx="0" presStyleCnt="2"/>
      <dgm:spPr/>
      <dgm:t>
        <a:bodyPr/>
        <a:lstStyle/>
        <a:p>
          <a:endParaRPr lang="en-US"/>
        </a:p>
      </dgm:t>
    </dgm:pt>
    <dgm:pt modelId="{170905D6-FEAF-451C-BA5C-67FA153398C4}" type="pres">
      <dgm:prSet presAssocID="{3F94F6B2-306E-4B19-B2CE-3E323509D1C2}" presName="hierRoot3" presStyleCnt="0">
        <dgm:presLayoutVars>
          <dgm:hierBranch val="init"/>
        </dgm:presLayoutVars>
      </dgm:prSet>
      <dgm:spPr/>
    </dgm:pt>
    <dgm:pt modelId="{AFB9F693-D9EF-4713-A90B-964CBC416BB5}" type="pres">
      <dgm:prSet presAssocID="{3F94F6B2-306E-4B19-B2CE-3E323509D1C2}" presName="rootComposite3" presStyleCnt="0"/>
      <dgm:spPr/>
    </dgm:pt>
    <dgm:pt modelId="{3ED39216-69E5-4B4C-ACDF-1D80729251F5}" type="pres">
      <dgm:prSet presAssocID="{3F94F6B2-306E-4B19-B2CE-3E323509D1C2}" presName="rootText3" presStyleLbl="asst1" presStyleIdx="2" presStyleCnt="6" custScaleX="87141" custScaleY="154766" custLinFactNeighborX="-17677" custLinFactNeighborY="-29283">
        <dgm:presLayoutVars>
          <dgm:chPref val="3"/>
        </dgm:presLayoutVars>
      </dgm:prSet>
      <dgm:spPr/>
      <dgm:t>
        <a:bodyPr/>
        <a:lstStyle/>
        <a:p>
          <a:endParaRPr lang="en-US"/>
        </a:p>
      </dgm:t>
    </dgm:pt>
    <dgm:pt modelId="{462513C2-BA94-44C6-ABBB-5EE29483C125}" type="pres">
      <dgm:prSet presAssocID="{3F94F6B2-306E-4B19-B2CE-3E323509D1C2}" presName="rootConnector3" presStyleLbl="asst1" presStyleIdx="2" presStyleCnt="6"/>
      <dgm:spPr/>
      <dgm:t>
        <a:bodyPr/>
        <a:lstStyle/>
        <a:p>
          <a:endParaRPr lang="en-US"/>
        </a:p>
      </dgm:t>
    </dgm:pt>
    <dgm:pt modelId="{6CC29178-1B82-4387-8EDD-321FD8B0049E}" type="pres">
      <dgm:prSet presAssocID="{3F94F6B2-306E-4B19-B2CE-3E323509D1C2}" presName="hierChild6" presStyleCnt="0"/>
      <dgm:spPr/>
    </dgm:pt>
    <dgm:pt modelId="{DFEB52E9-1072-42C8-AC4B-7853CD600D99}" type="pres">
      <dgm:prSet presAssocID="{3F94F6B2-306E-4B19-B2CE-3E323509D1C2}" presName="hierChild7" presStyleCnt="0"/>
      <dgm:spPr/>
    </dgm:pt>
    <dgm:pt modelId="{29A6A319-9554-4D3C-892C-A7A9ED0675C3}" type="pres">
      <dgm:prSet presAssocID="{D07A5456-6FF8-4B5B-9CE9-5CF0DF28A94E}" presName="Name111" presStyleLbl="parChTrans1D2" presStyleIdx="1" presStyleCnt="2"/>
      <dgm:spPr/>
      <dgm:t>
        <a:bodyPr/>
        <a:lstStyle/>
        <a:p>
          <a:endParaRPr lang="en-US"/>
        </a:p>
      </dgm:t>
    </dgm:pt>
    <dgm:pt modelId="{1401AD28-AF47-46CA-A9DE-0811FBEDF0C3}" type="pres">
      <dgm:prSet presAssocID="{A0A8F8D3-A391-4578-8DBE-D09E0C29D6D5}" presName="hierRoot3" presStyleCnt="0">
        <dgm:presLayoutVars>
          <dgm:hierBranch val="init"/>
        </dgm:presLayoutVars>
      </dgm:prSet>
      <dgm:spPr/>
    </dgm:pt>
    <dgm:pt modelId="{D2E5F8BF-EBC4-4079-BDC6-3E97D3CB27AD}" type="pres">
      <dgm:prSet presAssocID="{A0A8F8D3-A391-4578-8DBE-D09E0C29D6D5}" presName="rootComposite3" presStyleCnt="0"/>
      <dgm:spPr/>
    </dgm:pt>
    <dgm:pt modelId="{90EAE863-ED45-491F-8A12-95BBDBEF70DA}" type="pres">
      <dgm:prSet presAssocID="{A0A8F8D3-A391-4578-8DBE-D09E0C29D6D5}" presName="rootText3" presStyleLbl="asst1" presStyleIdx="3" presStyleCnt="6" custLinFactNeighborX="12751" custLinFactNeighborY="-18504">
        <dgm:presLayoutVars>
          <dgm:chPref val="3"/>
        </dgm:presLayoutVars>
      </dgm:prSet>
      <dgm:spPr/>
      <dgm:t>
        <a:bodyPr/>
        <a:lstStyle/>
        <a:p>
          <a:endParaRPr lang="en-US"/>
        </a:p>
      </dgm:t>
    </dgm:pt>
    <dgm:pt modelId="{E8022F1B-C106-4F74-91EC-DBD265FB98D3}" type="pres">
      <dgm:prSet presAssocID="{A0A8F8D3-A391-4578-8DBE-D09E0C29D6D5}" presName="rootConnector3" presStyleLbl="asst1" presStyleIdx="3" presStyleCnt="6"/>
      <dgm:spPr/>
      <dgm:t>
        <a:bodyPr/>
        <a:lstStyle/>
        <a:p>
          <a:endParaRPr lang="en-US"/>
        </a:p>
      </dgm:t>
    </dgm:pt>
    <dgm:pt modelId="{9ACB7513-A30B-48DE-B0A8-6BBF9F5B7D89}" type="pres">
      <dgm:prSet presAssocID="{A0A8F8D3-A391-4578-8DBE-D09E0C29D6D5}" presName="hierChild6" presStyleCnt="0"/>
      <dgm:spPr/>
    </dgm:pt>
    <dgm:pt modelId="{BDE38956-CC05-417C-8BC6-9E5936A0821D}" type="pres">
      <dgm:prSet presAssocID="{A0A8F8D3-A391-4578-8DBE-D09E0C29D6D5}" presName="hierChild7" presStyleCnt="0"/>
      <dgm:spPr/>
    </dgm:pt>
    <dgm:pt modelId="{69DE2CDA-886B-4C38-9BB9-ECA561145625}" type="pres">
      <dgm:prSet presAssocID="{62E68E8B-5CDA-4E2E-AA4E-EBF48B336AEE}" presName="Name111" presStyleLbl="parChTrans1D3" presStyleIdx="1" presStyleCnt="2"/>
      <dgm:spPr/>
      <dgm:t>
        <a:bodyPr/>
        <a:lstStyle/>
        <a:p>
          <a:endParaRPr lang="en-US"/>
        </a:p>
      </dgm:t>
    </dgm:pt>
    <dgm:pt modelId="{9604A685-D33C-4C30-80D6-F620641D944A}" type="pres">
      <dgm:prSet presAssocID="{EEA11AC6-E467-4FAC-85B1-458624A4D210}" presName="hierRoot3" presStyleCnt="0">
        <dgm:presLayoutVars>
          <dgm:hierBranch val="init"/>
        </dgm:presLayoutVars>
      </dgm:prSet>
      <dgm:spPr/>
    </dgm:pt>
    <dgm:pt modelId="{BB6F9D11-1B5D-4216-B911-D299DB088BC8}" type="pres">
      <dgm:prSet presAssocID="{EEA11AC6-E467-4FAC-85B1-458624A4D210}" presName="rootComposite3" presStyleCnt="0"/>
      <dgm:spPr/>
    </dgm:pt>
    <dgm:pt modelId="{1E650A8F-C24E-460F-A812-778C6CB45CBE}" type="pres">
      <dgm:prSet presAssocID="{EEA11AC6-E467-4FAC-85B1-458624A4D210}" presName="rootText3" presStyleLbl="asst1" presStyleIdx="4" presStyleCnt="6" custScaleX="108610" custScaleY="163318" custLinFactNeighborX="75889" custLinFactNeighborY="-17907">
        <dgm:presLayoutVars>
          <dgm:chPref val="3"/>
        </dgm:presLayoutVars>
      </dgm:prSet>
      <dgm:spPr/>
      <dgm:t>
        <a:bodyPr/>
        <a:lstStyle/>
        <a:p>
          <a:endParaRPr lang="en-US"/>
        </a:p>
      </dgm:t>
    </dgm:pt>
    <dgm:pt modelId="{AC5F3FF3-02E6-4645-89CE-77877E37BDF5}" type="pres">
      <dgm:prSet presAssocID="{EEA11AC6-E467-4FAC-85B1-458624A4D210}" presName="rootConnector3" presStyleLbl="asst1" presStyleIdx="4" presStyleCnt="6"/>
      <dgm:spPr/>
      <dgm:t>
        <a:bodyPr/>
        <a:lstStyle/>
        <a:p>
          <a:endParaRPr lang="en-US"/>
        </a:p>
      </dgm:t>
    </dgm:pt>
    <dgm:pt modelId="{2B1BA7FE-29F6-4153-9164-A3E13A711D83}" type="pres">
      <dgm:prSet presAssocID="{EEA11AC6-E467-4FAC-85B1-458624A4D210}" presName="hierChild6" presStyleCnt="0"/>
      <dgm:spPr/>
    </dgm:pt>
    <dgm:pt modelId="{7455D86B-58C5-4F35-A007-E9F9CA27C342}" type="pres">
      <dgm:prSet presAssocID="{EEA11AC6-E467-4FAC-85B1-458624A4D210}" presName="hierChild7" presStyleCnt="0"/>
      <dgm:spPr/>
    </dgm:pt>
    <dgm:pt modelId="{47B8898A-BB84-4561-A9C3-A0CBC42F4C83}" type="pres">
      <dgm:prSet presAssocID="{E96B655E-7F50-4A9B-B47C-5EAC6402F548}" presName="Name111" presStyleLbl="parChTrans1D4" presStyleIdx="1" presStyleCnt="2"/>
      <dgm:spPr/>
      <dgm:t>
        <a:bodyPr/>
        <a:lstStyle/>
        <a:p>
          <a:endParaRPr lang="en-US"/>
        </a:p>
      </dgm:t>
    </dgm:pt>
    <dgm:pt modelId="{1734768F-506B-4D87-8B1E-4B80DF9B1E69}" type="pres">
      <dgm:prSet presAssocID="{04EB5487-D4F2-4A2F-947C-18E41F684DE7}" presName="hierRoot3" presStyleCnt="0">
        <dgm:presLayoutVars>
          <dgm:hierBranch val="init"/>
        </dgm:presLayoutVars>
      </dgm:prSet>
      <dgm:spPr/>
    </dgm:pt>
    <dgm:pt modelId="{81827750-E9BC-403E-B8AB-389C134E6DEF}" type="pres">
      <dgm:prSet presAssocID="{04EB5487-D4F2-4A2F-947C-18E41F684DE7}" presName="rootComposite3" presStyleCnt="0"/>
      <dgm:spPr/>
    </dgm:pt>
    <dgm:pt modelId="{325A1E09-5AFB-41D8-9978-6EE4EB46D604}" type="pres">
      <dgm:prSet presAssocID="{04EB5487-D4F2-4A2F-947C-18E41F684DE7}" presName="rootText3" presStyleLbl="asst1" presStyleIdx="5" presStyleCnt="6" custScaleX="88271" custScaleY="148904" custLinFactX="33183" custLinFactNeighborX="100000" custLinFactNeighborY="-30148">
        <dgm:presLayoutVars>
          <dgm:chPref val="3"/>
        </dgm:presLayoutVars>
      </dgm:prSet>
      <dgm:spPr/>
      <dgm:t>
        <a:bodyPr/>
        <a:lstStyle/>
        <a:p>
          <a:endParaRPr lang="en-US"/>
        </a:p>
      </dgm:t>
    </dgm:pt>
    <dgm:pt modelId="{7F8D4870-0EA3-407F-9E2A-787F4F1991C5}" type="pres">
      <dgm:prSet presAssocID="{04EB5487-D4F2-4A2F-947C-18E41F684DE7}" presName="rootConnector3" presStyleLbl="asst1" presStyleIdx="5" presStyleCnt="6"/>
      <dgm:spPr/>
      <dgm:t>
        <a:bodyPr/>
        <a:lstStyle/>
        <a:p>
          <a:endParaRPr lang="en-US"/>
        </a:p>
      </dgm:t>
    </dgm:pt>
    <dgm:pt modelId="{93184ADA-FF96-4547-BC25-40668619A341}" type="pres">
      <dgm:prSet presAssocID="{04EB5487-D4F2-4A2F-947C-18E41F684DE7}" presName="hierChild6" presStyleCnt="0"/>
      <dgm:spPr/>
    </dgm:pt>
    <dgm:pt modelId="{287563AB-4336-4E53-A830-2233A9B6D4AC}" type="pres">
      <dgm:prSet presAssocID="{04EB5487-D4F2-4A2F-947C-18E41F684DE7}" presName="hierChild7" presStyleCnt="0"/>
      <dgm:spPr/>
    </dgm:pt>
  </dgm:ptLst>
  <dgm:cxnLst>
    <dgm:cxn modelId="{F3A9B38B-D09C-4A6C-809A-7F44A2C836A6}" type="presOf" srcId="{8946F264-BAEB-443C-87A3-B42A0FCE8AC6}" destId="{B94D2849-AB6E-4533-8093-15E7B12F1AF2}" srcOrd="0" destOrd="0" presId="urn:microsoft.com/office/officeart/2005/8/layout/orgChart1"/>
    <dgm:cxn modelId="{09341AD9-5170-4B7C-8D58-0012B95FB6E3}" srcId="{EEA11AC6-E467-4FAC-85B1-458624A4D210}" destId="{04EB5487-D4F2-4A2F-947C-18E41F684DE7}" srcOrd="0" destOrd="0" parTransId="{E96B655E-7F50-4A9B-B47C-5EAC6402F548}" sibTransId="{43757C2B-ED48-430B-AC4B-B7FC93CBF0A8}"/>
    <dgm:cxn modelId="{FD3DE8B7-399F-45C6-AD05-1F0592CC9806}" type="presOf" srcId="{0993F34C-8981-4542-A3AB-3ADEA24CE38D}" destId="{288A13AD-A717-4DC9-8699-C995ED36BD3C}" srcOrd="0" destOrd="0" presId="urn:microsoft.com/office/officeart/2005/8/layout/orgChart1"/>
    <dgm:cxn modelId="{64EF660C-E2C5-4E5C-8B50-D51ABE91EB25}" srcId="{8946F264-BAEB-443C-87A3-B42A0FCE8AC6}" destId="{A0A8F8D3-A391-4578-8DBE-D09E0C29D6D5}" srcOrd="1" destOrd="0" parTransId="{D07A5456-6FF8-4B5B-9CE9-5CF0DF28A94E}" sibTransId="{420EFF7F-813C-41B6-878C-2772200B4E80}"/>
    <dgm:cxn modelId="{1DAAD471-F5D1-481C-9337-C30ABEA9BED9}" srcId="{8946F264-BAEB-443C-87A3-B42A0FCE8AC6}" destId="{6A5ED6DC-372E-44C4-8F91-AC85ACADF605}" srcOrd="0" destOrd="0" parTransId="{70E9C3DE-B1F7-4B20-B4FD-DAB749BD8C23}" sibTransId="{08F1306C-1E17-4072-932A-AFC897A2073E}"/>
    <dgm:cxn modelId="{A93D0DFE-1467-4B9D-8E1B-569A453A888C}" type="presOf" srcId="{E96B655E-7F50-4A9B-B47C-5EAC6402F548}" destId="{47B8898A-BB84-4561-A9C3-A0CBC42F4C83}" srcOrd="0" destOrd="0" presId="urn:microsoft.com/office/officeart/2005/8/layout/orgChart1"/>
    <dgm:cxn modelId="{AF7D1BC3-C719-4429-97DD-5514B6B753A2}" type="presOf" srcId="{8946F264-BAEB-443C-87A3-B42A0FCE8AC6}" destId="{0611451B-F37C-4027-856C-DD86E190D7E2}" srcOrd="1" destOrd="0" presId="urn:microsoft.com/office/officeart/2005/8/layout/orgChart1"/>
    <dgm:cxn modelId="{CCD94EEA-AC0F-429D-A681-87525183C4BE}" type="presOf" srcId="{66670BCC-2EC5-4F57-916C-3BA027E913D6}" destId="{C50101F4-DA68-430F-9B4B-774CBEC945F6}" srcOrd="1" destOrd="0" presId="urn:microsoft.com/office/officeart/2005/8/layout/orgChart1"/>
    <dgm:cxn modelId="{8A0A5FF6-7962-41C8-8789-AC3AE50504CD}" type="presOf" srcId="{3F94F6B2-306E-4B19-B2CE-3E323509D1C2}" destId="{462513C2-BA94-44C6-ABBB-5EE29483C125}" srcOrd="1" destOrd="0" presId="urn:microsoft.com/office/officeart/2005/8/layout/orgChart1"/>
    <dgm:cxn modelId="{C42893DE-0C8C-4E6B-93E8-38562C28BDD5}" type="presOf" srcId="{66670BCC-2EC5-4F57-916C-3BA027E913D6}" destId="{B67B80F3-F4BE-4E0F-95C5-A5640BD8C617}" srcOrd="0" destOrd="0" presId="urn:microsoft.com/office/officeart/2005/8/layout/orgChart1"/>
    <dgm:cxn modelId="{9867A09F-AA3F-4C1C-AD27-A81C259764E9}" type="presOf" srcId="{04EB5487-D4F2-4A2F-947C-18E41F684DE7}" destId="{325A1E09-5AFB-41D8-9978-6EE4EB46D604}" srcOrd="0" destOrd="0" presId="urn:microsoft.com/office/officeart/2005/8/layout/orgChart1"/>
    <dgm:cxn modelId="{11CAA2B6-FFCF-4135-A55A-137A142C73AC}" type="presOf" srcId="{3F94F6B2-306E-4B19-B2CE-3E323509D1C2}" destId="{3ED39216-69E5-4B4C-ACDF-1D80729251F5}" srcOrd="0" destOrd="0" presId="urn:microsoft.com/office/officeart/2005/8/layout/orgChart1"/>
    <dgm:cxn modelId="{0BA29020-9BE3-4682-B0EA-7ADA9E08442F}" type="presOf" srcId="{04EB5487-D4F2-4A2F-947C-18E41F684DE7}" destId="{7F8D4870-0EA3-407F-9E2A-787F4F1991C5}" srcOrd="1" destOrd="0" presId="urn:microsoft.com/office/officeart/2005/8/layout/orgChart1"/>
    <dgm:cxn modelId="{A085369D-6454-4EFE-9378-EA60FB1D60A5}" type="presOf" srcId="{70E9C3DE-B1F7-4B20-B4FD-DAB749BD8C23}" destId="{90B70AFB-2B2D-4282-8FBB-E6BB9E2D3138}" srcOrd="0" destOrd="0" presId="urn:microsoft.com/office/officeart/2005/8/layout/orgChart1"/>
    <dgm:cxn modelId="{55401196-E046-47BB-90A1-4D974A0EE2AA}" type="presOf" srcId="{A0A8F8D3-A391-4578-8DBE-D09E0C29D6D5}" destId="{E8022F1B-C106-4F74-91EC-DBD265FB98D3}" srcOrd="1" destOrd="0" presId="urn:microsoft.com/office/officeart/2005/8/layout/orgChart1"/>
    <dgm:cxn modelId="{52626366-2316-40E9-8E20-4D052CE4AC30}" type="presOf" srcId="{6A5ED6DC-372E-44C4-8F91-AC85ACADF605}" destId="{914834FC-7D3F-4734-9B3D-182C1E1EF8B1}" srcOrd="0" destOrd="0" presId="urn:microsoft.com/office/officeart/2005/8/layout/orgChart1"/>
    <dgm:cxn modelId="{A7BAB664-2373-480E-973B-37F7870D2C7D}" type="presOf" srcId="{4C9C8052-E1D8-4076-80F1-C63892AB8420}" destId="{2F058B65-82D2-4EE6-8AD7-7F41BB917608}" srcOrd="0" destOrd="0" presId="urn:microsoft.com/office/officeart/2005/8/layout/orgChart1"/>
    <dgm:cxn modelId="{E42F768E-AC58-4D99-924A-CCC0ACD40E60}" srcId="{6A5ED6DC-372E-44C4-8F91-AC85ACADF605}" destId="{66670BCC-2EC5-4F57-916C-3BA027E913D6}" srcOrd="0" destOrd="0" parTransId="{4C9C8052-E1D8-4076-80F1-C63892AB8420}" sibTransId="{3C007D5D-EA52-4450-839D-4EB8D1083B39}"/>
    <dgm:cxn modelId="{4AE32035-4257-4546-990D-28B194DB5308}" type="presOf" srcId="{62E68E8B-5CDA-4E2E-AA4E-EBF48B336AEE}" destId="{69DE2CDA-886B-4C38-9BB9-ECA561145625}" srcOrd="0" destOrd="0" presId="urn:microsoft.com/office/officeart/2005/8/layout/orgChart1"/>
    <dgm:cxn modelId="{8F7F472D-28E7-4A81-8D26-0D8055A2CA76}" type="presOf" srcId="{EEA11AC6-E467-4FAC-85B1-458624A4D210}" destId="{1E650A8F-C24E-460F-A812-778C6CB45CBE}" srcOrd="0" destOrd="0" presId="urn:microsoft.com/office/officeart/2005/8/layout/orgChart1"/>
    <dgm:cxn modelId="{296FF717-CD10-4BA6-B4AE-B8871B565495}" srcId="{66670BCC-2EC5-4F57-916C-3BA027E913D6}" destId="{3F94F6B2-306E-4B19-B2CE-3E323509D1C2}" srcOrd="0" destOrd="0" parTransId="{0993F34C-8981-4542-A3AB-3ADEA24CE38D}" sibTransId="{A2F91CC9-522D-47F7-9506-C09CD15E07AF}"/>
    <dgm:cxn modelId="{3E1DD8B5-AF6A-46D7-AA42-6C94DEFBA980}" type="presOf" srcId="{D07A5456-6FF8-4B5B-9CE9-5CF0DF28A94E}" destId="{29A6A319-9554-4D3C-892C-A7A9ED0675C3}" srcOrd="0" destOrd="0" presId="urn:microsoft.com/office/officeart/2005/8/layout/orgChart1"/>
    <dgm:cxn modelId="{A48143B2-679D-492E-97D2-F8726278A90E}" srcId="{D48A07FE-8F21-4F65-BC4A-E89F2615150F}" destId="{8946F264-BAEB-443C-87A3-B42A0FCE8AC6}" srcOrd="0" destOrd="0" parTransId="{10B76A5D-FF42-455D-A4BA-E952D8DA589F}" sibTransId="{FF4267A0-EFDF-4F61-8CBF-608681AB3ABE}"/>
    <dgm:cxn modelId="{1C0275C6-A56C-4B9E-A601-3151DDC2FE0D}" type="presOf" srcId="{EEA11AC6-E467-4FAC-85B1-458624A4D210}" destId="{AC5F3FF3-02E6-4645-89CE-77877E37BDF5}" srcOrd="1" destOrd="0" presId="urn:microsoft.com/office/officeart/2005/8/layout/orgChart1"/>
    <dgm:cxn modelId="{0821D8CB-A5BD-4280-B5B0-989855C00F78}" type="presOf" srcId="{A0A8F8D3-A391-4578-8DBE-D09E0C29D6D5}" destId="{90EAE863-ED45-491F-8A12-95BBDBEF70DA}" srcOrd="0" destOrd="0" presId="urn:microsoft.com/office/officeart/2005/8/layout/orgChart1"/>
    <dgm:cxn modelId="{54975390-30E3-40B5-8F78-33173ECFD24E}" type="presOf" srcId="{D48A07FE-8F21-4F65-BC4A-E89F2615150F}" destId="{7A980E36-151C-43F3-B420-E0B6484E8025}" srcOrd="0" destOrd="0" presId="urn:microsoft.com/office/officeart/2005/8/layout/orgChart1"/>
    <dgm:cxn modelId="{9F3B581A-056C-46D9-AAD1-91F4D3F0889E}" srcId="{A0A8F8D3-A391-4578-8DBE-D09E0C29D6D5}" destId="{EEA11AC6-E467-4FAC-85B1-458624A4D210}" srcOrd="0" destOrd="0" parTransId="{62E68E8B-5CDA-4E2E-AA4E-EBF48B336AEE}" sibTransId="{00BD5042-DA66-47E3-A81B-75492C246394}"/>
    <dgm:cxn modelId="{F484C5D0-EF98-47A5-93F4-B56833A8D0A8}" type="presOf" srcId="{6A5ED6DC-372E-44C4-8F91-AC85ACADF605}" destId="{8CE68190-D8C9-4F00-9A5E-6B3F680657EB}" srcOrd="1" destOrd="0" presId="urn:microsoft.com/office/officeart/2005/8/layout/orgChart1"/>
    <dgm:cxn modelId="{0783AF82-6399-48E1-82CE-2F86FE547867}" type="presParOf" srcId="{7A980E36-151C-43F3-B420-E0B6484E8025}" destId="{DAA3463C-E76B-45BB-BDAF-557226D24DC0}" srcOrd="0" destOrd="0" presId="urn:microsoft.com/office/officeart/2005/8/layout/orgChart1"/>
    <dgm:cxn modelId="{E42D78BA-0E05-4D14-8429-27644E3D7A7E}" type="presParOf" srcId="{DAA3463C-E76B-45BB-BDAF-557226D24DC0}" destId="{FC931E5A-AB51-4D1A-B439-692685D67C96}" srcOrd="0" destOrd="0" presId="urn:microsoft.com/office/officeart/2005/8/layout/orgChart1"/>
    <dgm:cxn modelId="{718F1A73-C43E-4427-9E74-755610B6E399}" type="presParOf" srcId="{FC931E5A-AB51-4D1A-B439-692685D67C96}" destId="{B94D2849-AB6E-4533-8093-15E7B12F1AF2}" srcOrd="0" destOrd="0" presId="urn:microsoft.com/office/officeart/2005/8/layout/orgChart1"/>
    <dgm:cxn modelId="{66206D29-A9A1-4EF6-9A37-F067FD4E2419}" type="presParOf" srcId="{FC931E5A-AB51-4D1A-B439-692685D67C96}" destId="{0611451B-F37C-4027-856C-DD86E190D7E2}" srcOrd="1" destOrd="0" presId="urn:microsoft.com/office/officeart/2005/8/layout/orgChart1"/>
    <dgm:cxn modelId="{EB88D84E-62C2-482E-8532-BF53EA85B7DB}" type="presParOf" srcId="{DAA3463C-E76B-45BB-BDAF-557226D24DC0}" destId="{D89F817F-CA3E-492E-9A0B-4C88CFA2FB96}" srcOrd="1" destOrd="0" presId="urn:microsoft.com/office/officeart/2005/8/layout/orgChart1"/>
    <dgm:cxn modelId="{C0C9486B-50D8-41D3-8F68-8AE1536C1EB7}" type="presParOf" srcId="{DAA3463C-E76B-45BB-BDAF-557226D24DC0}" destId="{273B31B8-2B3F-42DE-8009-039634F3FC1B}" srcOrd="2" destOrd="0" presId="urn:microsoft.com/office/officeart/2005/8/layout/orgChart1"/>
    <dgm:cxn modelId="{E6BB67F4-3530-41F5-BFD8-901A018A7784}" type="presParOf" srcId="{273B31B8-2B3F-42DE-8009-039634F3FC1B}" destId="{90B70AFB-2B2D-4282-8FBB-E6BB9E2D3138}" srcOrd="0" destOrd="0" presId="urn:microsoft.com/office/officeart/2005/8/layout/orgChart1"/>
    <dgm:cxn modelId="{ABC4BCB2-4B30-4BBE-95B3-E43F991C8927}" type="presParOf" srcId="{273B31B8-2B3F-42DE-8009-039634F3FC1B}" destId="{C7396ED2-BFF2-4C9C-93B1-6BFF122C6C9C}" srcOrd="1" destOrd="0" presId="urn:microsoft.com/office/officeart/2005/8/layout/orgChart1"/>
    <dgm:cxn modelId="{E71B512E-6ACE-4C54-BCC5-9050F8200BE1}" type="presParOf" srcId="{C7396ED2-BFF2-4C9C-93B1-6BFF122C6C9C}" destId="{6A0E2859-CEBB-4417-A58B-ABB6B229F242}" srcOrd="0" destOrd="0" presId="urn:microsoft.com/office/officeart/2005/8/layout/orgChart1"/>
    <dgm:cxn modelId="{9ECF03E5-EF72-469C-9948-000CB1A1438A}" type="presParOf" srcId="{6A0E2859-CEBB-4417-A58B-ABB6B229F242}" destId="{914834FC-7D3F-4734-9B3D-182C1E1EF8B1}" srcOrd="0" destOrd="0" presId="urn:microsoft.com/office/officeart/2005/8/layout/orgChart1"/>
    <dgm:cxn modelId="{A7B6291D-DA2D-4F0B-9497-9B088B94206D}" type="presParOf" srcId="{6A0E2859-CEBB-4417-A58B-ABB6B229F242}" destId="{8CE68190-D8C9-4F00-9A5E-6B3F680657EB}" srcOrd="1" destOrd="0" presId="urn:microsoft.com/office/officeart/2005/8/layout/orgChart1"/>
    <dgm:cxn modelId="{FEBA46C4-4376-431C-9970-AFF1876C70D2}" type="presParOf" srcId="{C7396ED2-BFF2-4C9C-93B1-6BFF122C6C9C}" destId="{031BDEA9-862A-4B93-A88D-D367C8B42267}" srcOrd="1" destOrd="0" presId="urn:microsoft.com/office/officeart/2005/8/layout/orgChart1"/>
    <dgm:cxn modelId="{966CD65D-979C-4297-96AF-F5A31D44C83C}" type="presParOf" srcId="{C7396ED2-BFF2-4C9C-93B1-6BFF122C6C9C}" destId="{A31A6E86-9EAC-456A-AF83-C63968480939}" srcOrd="2" destOrd="0" presId="urn:microsoft.com/office/officeart/2005/8/layout/orgChart1"/>
    <dgm:cxn modelId="{ABB067CE-DBC3-43EA-8361-A5A1F4AE3014}" type="presParOf" srcId="{A31A6E86-9EAC-456A-AF83-C63968480939}" destId="{2F058B65-82D2-4EE6-8AD7-7F41BB917608}" srcOrd="0" destOrd="0" presId="urn:microsoft.com/office/officeart/2005/8/layout/orgChart1"/>
    <dgm:cxn modelId="{C2C98C1F-77CE-44D2-AAD9-FD484900AB65}" type="presParOf" srcId="{A31A6E86-9EAC-456A-AF83-C63968480939}" destId="{6493D844-B5E6-427E-B2DD-B68EBE32C650}" srcOrd="1" destOrd="0" presId="urn:microsoft.com/office/officeart/2005/8/layout/orgChart1"/>
    <dgm:cxn modelId="{32E76EB9-27F8-43FC-B355-E99DAADE267C}" type="presParOf" srcId="{6493D844-B5E6-427E-B2DD-B68EBE32C650}" destId="{665BD3FF-C0E3-4CE7-A12B-FACCDCBDBD97}" srcOrd="0" destOrd="0" presId="urn:microsoft.com/office/officeart/2005/8/layout/orgChart1"/>
    <dgm:cxn modelId="{F63AFA5B-0D88-44CB-9D40-9DA21FB2BA6F}" type="presParOf" srcId="{665BD3FF-C0E3-4CE7-A12B-FACCDCBDBD97}" destId="{B67B80F3-F4BE-4E0F-95C5-A5640BD8C617}" srcOrd="0" destOrd="0" presId="urn:microsoft.com/office/officeart/2005/8/layout/orgChart1"/>
    <dgm:cxn modelId="{87A3E31B-3A42-4371-94F9-4002DAEEA785}" type="presParOf" srcId="{665BD3FF-C0E3-4CE7-A12B-FACCDCBDBD97}" destId="{C50101F4-DA68-430F-9B4B-774CBEC945F6}" srcOrd="1" destOrd="0" presId="urn:microsoft.com/office/officeart/2005/8/layout/orgChart1"/>
    <dgm:cxn modelId="{E1FCE6E2-15C6-46F3-B8B9-1D5789605E30}" type="presParOf" srcId="{6493D844-B5E6-427E-B2DD-B68EBE32C650}" destId="{9DE19543-06E8-4FAD-B19F-18302E4D7E34}" srcOrd="1" destOrd="0" presId="urn:microsoft.com/office/officeart/2005/8/layout/orgChart1"/>
    <dgm:cxn modelId="{5374E18F-1030-4943-9D88-7188645C3059}" type="presParOf" srcId="{6493D844-B5E6-427E-B2DD-B68EBE32C650}" destId="{829E04C8-6011-44DD-A471-0EFDA5DC84E9}" srcOrd="2" destOrd="0" presId="urn:microsoft.com/office/officeart/2005/8/layout/orgChart1"/>
    <dgm:cxn modelId="{825F927E-7376-4FBF-AA78-9F1F5E86921D}" type="presParOf" srcId="{829E04C8-6011-44DD-A471-0EFDA5DC84E9}" destId="{288A13AD-A717-4DC9-8699-C995ED36BD3C}" srcOrd="0" destOrd="0" presId="urn:microsoft.com/office/officeart/2005/8/layout/orgChart1"/>
    <dgm:cxn modelId="{5BA3BDC1-2AA8-4172-9E0F-0FAE4BEBEED7}" type="presParOf" srcId="{829E04C8-6011-44DD-A471-0EFDA5DC84E9}" destId="{170905D6-FEAF-451C-BA5C-67FA153398C4}" srcOrd="1" destOrd="0" presId="urn:microsoft.com/office/officeart/2005/8/layout/orgChart1"/>
    <dgm:cxn modelId="{B378FD67-3555-433A-9AE1-C8972A9974EA}" type="presParOf" srcId="{170905D6-FEAF-451C-BA5C-67FA153398C4}" destId="{AFB9F693-D9EF-4713-A90B-964CBC416BB5}" srcOrd="0" destOrd="0" presId="urn:microsoft.com/office/officeart/2005/8/layout/orgChart1"/>
    <dgm:cxn modelId="{262BADA7-4657-4FF7-A525-054ED0BFC3C9}" type="presParOf" srcId="{AFB9F693-D9EF-4713-A90B-964CBC416BB5}" destId="{3ED39216-69E5-4B4C-ACDF-1D80729251F5}" srcOrd="0" destOrd="0" presId="urn:microsoft.com/office/officeart/2005/8/layout/orgChart1"/>
    <dgm:cxn modelId="{8DC216D5-E1FF-4F9C-8E59-DFE6BF6D03B1}" type="presParOf" srcId="{AFB9F693-D9EF-4713-A90B-964CBC416BB5}" destId="{462513C2-BA94-44C6-ABBB-5EE29483C125}" srcOrd="1" destOrd="0" presId="urn:microsoft.com/office/officeart/2005/8/layout/orgChart1"/>
    <dgm:cxn modelId="{868AF088-B606-4AB0-A5AB-3AC275347EF8}" type="presParOf" srcId="{170905D6-FEAF-451C-BA5C-67FA153398C4}" destId="{6CC29178-1B82-4387-8EDD-321FD8B0049E}" srcOrd="1" destOrd="0" presId="urn:microsoft.com/office/officeart/2005/8/layout/orgChart1"/>
    <dgm:cxn modelId="{34B50493-40F8-4FCF-A9BE-CCB6CA74A5E5}" type="presParOf" srcId="{170905D6-FEAF-451C-BA5C-67FA153398C4}" destId="{DFEB52E9-1072-42C8-AC4B-7853CD600D99}" srcOrd="2" destOrd="0" presId="urn:microsoft.com/office/officeart/2005/8/layout/orgChart1"/>
    <dgm:cxn modelId="{C01A4751-CBC7-420D-AC4E-4508DBDE5068}" type="presParOf" srcId="{273B31B8-2B3F-42DE-8009-039634F3FC1B}" destId="{29A6A319-9554-4D3C-892C-A7A9ED0675C3}" srcOrd="2" destOrd="0" presId="urn:microsoft.com/office/officeart/2005/8/layout/orgChart1"/>
    <dgm:cxn modelId="{9EB4CD10-B005-4C64-B8C8-FA9EB79CA5C4}" type="presParOf" srcId="{273B31B8-2B3F-42DE-8009-039634F3FC1B}" destId="{1401AD28-AF47-46CA-A9DE-0811FBEDF0C3}" srcOrd="3" destOrd="0" presId="urn:microsoft.com/office/officeart/2005/8/layout/orgChart1"/>
    <dgm:cxn modelId="{AC224037-1E8D-4BEC-891A-DCC4759D6134}" type="presParOf" srcId="{1401AD28-AF47-46CA-A9DE-0811FBEDF0C3}" destId="{D2E5F8BF-EBC4-4079-BDC6-3E97D3CB27AD}" srcOrd="0" destOrd="0" presId="urn:microsoft.com/office/officeart/2005/8/layout/orgChart1"/>
    <dgm:cxn modelId="{A0C0FD8C-1E1C-40AA-855D-2C0FFCE6C391}" type="presParOf" srcId="{D2E5F8BF-EBC4-4079-BDC6-3E97D3CB27AD}" destId="{90EAE863-ED45-491F-8A12-95BBDBEF70DA}" srcOrd="0" destOrd="0" presId="urn:microsoft.com/office/officeart/2005/8/layout/orgChart1"/>
    <dgm:cxn modelId="{885B321F-E76D-4BF4-B09D-B3EEB31B4CA4}" type="presParOf" srcId="{D2E5F8BF-EBC4-4079-BDC6-3E97D3CB27AD}" destId="{E8022F1B-C106-4F74-91EC-DBD265FB98D3}" srcOrd="1" destOrd="0" presId="urn:microsoft.com/office/officeart/2005/8/layout/orgChart1"/>
    <dgm:cxn modelId="{6E801526-E573-4773-86B3-A9CCA7C3E855}" type="presParOf" srcId="{1401AD28-AF47-46CA-A9DE-0811FBEDF0C3}" destId="{9ACB7513-A30B-48DE-B0A8-6BBF9F5B7D89}" srcOrd="1" destOrd="0" presId="urn:microsoft.com/office/officeart/2005/8/layout/orgChart1"/>
    <dgm:cxn modelId="{0A55F4FF-0AAC-435A-860D-92E240053854}" type="presParOf" srcId="{1401AD28-AF47-46CA-A9DE-0811FBEDF0C3}" destId="{BDE38956-CC05-417C-8BC6-9E5936A0821D}" srcOrd="2" destOrd="0" presId="urn:microsoft.com/office/officeart/2005/8/layout/orgChart1"/>
    <dgm:cxn modelId="{B857949E-FA8B-47B0-B91F-25474F736DA2}" type="presParOf" srcId="{BDE38956-CC05-417C-8BC6-9E5936A0821D}" destId="{69DE2CDA-886B-4C38-9BB9-ECA561145625}" srcOrd="0" destOrd="0" presId="urn:microsoft.com/office/officeart/2005/8/layout/orgChart1"/>
    <dgm:cxn modelId="{904A374A-80E1-453A-9D18-29E5D11B0B1D}" type="presParOf" srcId="{BDE38956-CC05-417C-8BC6-9E5936A0821D}" destId="{9604A685-D33C-4C30-80D6-F620641D944A}" srcOrd="1" destOrd="0" presId="urn:microsoft.com/office/officeart/2005/8/layout/orgChart1"/>
    <dgm:cxn modelId="{5EF2BB8F-8959-4855-A285-738C73D7A689}" type="presParOf" srcId="{9604A685-D33C-4C30-80D6-F620641D944A}" destId="{BB6F9D11-1B5D-4216-B911-D299DB088BC8}" srcOrd="0" destOrd="0" presId="urn:microsoft.com/office/officeart/2005/8/layout/orgChart1"/>
    <dgm:cxn modelId="{70DE4DED-56B3-4D10-9930-2A93A4862454}" type="presParOf" srcId="{BB6F9D11-1B5D-4216-B911-D299DB088BC8}" destId="{1E650A8F-C24E-460F-A812-778C6CB45CBE}" srcOrd="0" destOrd="0" presId="urn:microsoft.com/office/officeart/2005/8/layout/orgChart1"/>
    <dgm:cxn modelId="{E27FCE78-18F9-43F6-95CB-2EABFD67A6B4}" type="presParOf" srcId="{BB6F9D11-1B5D-4216-B911-D299DB088BC8}" destId="{AC5F3FF3-02E6-4645-89CE-77877E37BDF5}" srcOrd="1" destOrd="0" presId="urn:microsoft.com/office/officeart/2005/8/layout/orgChart1"/>
    <dgm:cxn modelId="{9F0242A0-A611-42BF-BADE-10C996EF9B67}" type="presParOf" srcId="{9604A685-D33C-4C30-80D6-F620641D944A}" destId="{2B1BA7FE-29F6-4153-9164-A3E13A711D83}" srcOrd="1" destOrd="0" presId="urn:microsoft.com/office/officeart/2005/8/layout/orgChart1"/>
    <dgm:cxn modelId="{14A96412-89A0-4511-80AE-AA705666C7BF}" type="presParOf" srcId="{9604A685-D33C-4C30-80D6-F620641D944A}" destId="{7455D86B-58C5-4F35-A007-E9F9CA27C342}" srcOrd="2" destOrd="0" presId="urn:microsoft.com/office/officeart/2005/8/layout/orgChart1"/>
    <dgm:cxn modelId="{298E0BE1-E4CC-446E-B355-92A004AAFC1D}" type="presParOf" srcId="{7455D86B-58C5-4F35-A007-E9F9CA27C342}" destId="{47B8898A-BB84-4561-A9C3-A0CBC42F4C83}" srcOrd="0" destOrd="0" presId="urn:microsoft.com/office/officeart/2005/8/layout/orgChart1"/>
    <dgm:cxn modelId="{B6C3A818-977A-455E-BCCE-E570AEB244E0}" type="presParOf" srcId="{7455D86B-58C5-4F35-A007-E9F9CA27C342}" destId="{1734768F-506B-4D87-8B1E-4B80DF9B1E69}" srcOrd="1" destOrd="0" presId="urn:microsoft.com/office/officeart/2005/8/layout/orgChart1"/>
    <dgm:cxn modelId="{EDF20613-290C-498B-A77C-D230A33BCC5F}" type="presParOf" srcId="{1734768F-506B-4D87-8B1E-4B80DF9B1E69}" destId="{81827750-E9BC-403E-B8AB-389C134E6DEF}" srcOrd="0" destOrd="0" presId="urn:microsoft.com/office/officeart/2005/8/layout/orgChart1"/>
    <dgm:cxn modelId="{87DB3A07-47F7-4C17-AB17-2821CE4A6F70}" type="presParOf" srcId="{81827750-E9BC-403E-B8AB-389C134E6DEF}" destId="{325A1E09-5AFB-41D8-9978-6EE4EB46D604}" srcOrd="0" destOrd="0" presId="urn:microsoft.com/office/officeart/2005/8/layout/orgChart1"/>
    <dgm:cxn modelId="{9922F1D7-C094-47B2-821F-C6F1CBED45FE}" type="presParOf" srcId="{81827750-E9BC-403E-B8AB-389C134E6DEF}" destId="{7F8D4870-0EA3-407F-9E2A-787F4F1991C5}" srcOrd="1" destOrd="0" presId="urn:microsoft.com/office/officeart/2005/8/layout/orgChart1"/>
    <dgm:cxn modelId="{CA3EBE70-4AF8-492C-90AB-0F880AC35341}" type="presParOf" srcId="{1734768F-506B-4D87-8B1E-4B80DF9B1E69}" destId="{93184ADA-FF96-4547-BC25-40668619A341}" srcOrd="1" destOrd="0" presId="urn:microsoft.com/office/officeart/2005/8/layout/orgChart1"/>
    <dgm:cxn modelId="{DFC3C801-5987-430C-9C4E-D819BB8DBBD8}" type="presParOf" srcId="{1734768F-506B-4D87-8B1E-4B80DF9B1E69}" destId="{287563AB-4336-4E53-A830-2233A9B6D4AC}"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757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458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57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57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57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FFF09256-595E-4691-9C30-48373D80DC8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Ro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a:spcBef>
                <a:spcPct val="0"/>
              </a:spcBef>
            </a:pPr>
            <a:endParaRPr lang="en-US" smtClean="0"/>
          </a:p>
        </p:txBody>
      </p:sp>
      <p:sp>
        <p:nvSpPr>
          <p:cNvPr id="34820" name="Slide Number Placeholder 3"/>
          <p:cNvSpPr>
            <a:spLocks noGrp="1"/>
          </p:cNvSpPr>
          <p:nvPr>
            <p:ph type="sldNum" sz="quarter" idx="5"/>
          </p:nvPr>
        </p:nvSpPr>
        <p:spPr>
          <a:noFill/>
        </p:spPr>
        <p:txBody>
          <a:bodyPr/>
          <a:lstStyle/>
          <a:p>
            <a:fld id="{9D9F62E1-0D67-46F4-9B11-1A5E1F027A94}" type="slidenum">
              <a:rPr lang="en-US" smtClean="0"/>
              <a:pPr/>
              <a:t>15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a:spcBef>
                <a:spcPct val="0"/>
              </a:spcBef>
            </a:pPr>
            <a:endParaRPr lang="en-US" smtClean="0"/>
          </a:p>
        </p:txBody>
      </p:sp>
      <p:sp>
        <p:nvSpPr>
          <p:cNvPr id="35844" name="Slide Number Placeholder 3"/>
          <p:cNvSpPr>
            <a:spLocks noGrp="1"/>
          </p:cNvSpPr>
          <p:nvPr>
            <p:ph type="sldNum" sz="quarter" idx="5"/>
          </p:nvPr>
        </p:nvSpPr>
        <p:spPr>
          <a:noFill/>
        </p:spPr>
        <p:txBody>
          <a:bodyPr/>
          <a:lstStyle/>
          <a:p>
            <a:fld id="{B8F05B94-F012-473B-B970-E62896EE29FA}" type="slidenum">
              <a:rPr lang="en-US" smtClean="0"/>
              <a:pPr/>
              <a:t>16</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a:spcBef>
                <a:spcPct val="0"/>
              </a:spcBef>
            </a:pPr>
            <a:endParaRPr lang="en-US" smtClean="0"/>
          </a:p>
        </p:txBody>
      </p:sp>
      <p:sp>
        <p:nvSpPr>
          <p:cNvPr id="36868" name="Slide Number Placeholder 3"/>
          <p:cNvSpPr>
            <a:spLocks noGrp="1"/>
          </p:cNvSpPr>
          <p:nvPr>
            <p:ph type="sldNum" sz="quarter" idx="5"/>
          </p:nvPr>
        </p:nvSpPr>
        <p:spPr>
          <a:noFill/>
        </p:spPr>
        <p:txBody>
          <a:bodyPr/>
          <a:lstStyle/>
          <a:p>
            <a:fld id="{07531FBE-99CD-4551-A240-2330ADAE128D}" type="slidenum">
              <a:rPr lang="en-US" smtClean="0"/>
              <a:pPr/>
              <a:t>17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pPr>
              <a:spcBef>
                <a:spcPct val="0"/>
              </a:spcBef>
            </a:pPr>
            <a:endParaRPr lang="en-US" smtClean="0"/>
          </a:p>
        </p:txBody>
      </p:sp>
      <p:sp>
        <p:nvSpPr>
          <p:cNvPr id="37892" name="Slide Number Placeholder 3"/>
          <p:cNvSpPr>
            <a:spLocks noGrp="1"/>
          </p:cNvSpPr>
          <p:nvPr>
            <p:ph type="sldNum" sz="quarter" idx="5"/>
          </p:nvPr>
        </p:nvSpPr>
        <p:spPr>
          <a:noFill/>
        </p:spPr>
        <p:txBody>
          <a:bodyPr/>
          <a:lstStyle/>
          <a:p>
            <a:fld id="{A8594500-999E-4D98-A3CB-88A0B54C967F}" type="slidenum">
              <a:rPr lang="en-US" smtClean="0"/>
              <a:pPr/>
              <a:t>18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a:spcBef>
                <a:spcPct val="0"/>
              </a:spcBef>
            </a:pPr>
            <a:endParaRPr lang="en-US" smtClean="0"/>
          </a:p>
        </p:txBody>
      </p:sp>
      <p:sp>
        <p:nvSpPr>
          <p:cNvPr id="38916" name="Slide Number Placeholder 3"/>
          <p:cNvSpPr>
            <a:spLocks noGrp="1"/>
          </p:cNvSpPr>
          <p:nvPr>
            <p:ph type="sldNum" sz="quarter" idx="5"/>
          </p:nvPr>
        </p:nvSpPr>
        <p:spPr>
          <a:noFill/>
        </p:spPr>
        <p:txBody>
          <a:bodyPr/>
          <a:lstStyle/>
          <a:p>
            <a:fld id="{A6608038-3257-4C0D-89BC-9DA4125912A3}"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smtClean="0"/>
              <a:t>Progress towards objectives involves assessing whether the FF supplements are being consumed by the beneficiaries as intended, for the duration required (outcome) and whether there is reduction in MNM (Impact).</a:t>
            </a:r>
          </a:p>
          <a:p>
            <a:r>
              <a:rPr lang="en-US" smtClean="0"/>
              <a:t>The targets and performance indicators would be given in the Government directives, records and registers. Finally, the crucial issue is whether there is a system in place to use the voluminous information generated to take corrective action and plug the lacunae towards sustained and desired consumption of the FFS by the beneficiaries</a:t>
            </a:r>
          </a:p>
        </p:txBody>
      </p:sp>
      <p:sp>
        <p:nvSpPr>
          <p:cNvPr id="26628" name="Slide Number Placeholder 3"/>
          <p:cNvSpPr>
            <a:spLocks noGrp="1"/>
          </p:cNvSpPr>
          <p:nvPr>
            <p:ph type="sldNum" sz="quarter" idx="5"/>
          </p:nvPr>
        </p:nvSpPr>
        <p:spPr>
          <a:noFill/>
        </p:spPr>
        <p:txBody>
          <a:bodyPr/>
          <a:lstStyle/>
          <a:p>
            <a:fld id="{5114715D-847D-4FC2-92C5-37E42D23016E}" type="slidenum">
              <a:rPr lang="en-US" smtClean="0"/>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smtClean="0"/>
              <a:t>Results frameworks, sometimes called “strategic frameworks,” depict the direct causal relationships between the incremental results of  the key activities all the way up to the overall objective and goal of  the intervention. This clarifies the points in an intervention at which results can be monitored and evaluated.Results frameworks thus include an  overall goal, a strategic objective (SO) and intermediate results (IRs). </a:t>
            </a:r>
          </a:p>
          <a:p>
            <a:endParaRPr lang="en-US" smtClean="0"/>
          </a:p>
        </p:txBody>
      </p:sp>
      <p:sp>
        <p:nvSpPr>
          <p:cNvPr id="27652" name="Slide Number Placeholder 3"/>
          <p:cNvSpPr>
            <a:spLocks noGrp="1"/>
          </p:cNvSpPr>
          <p:nvPr>
            <p:ph type="sldNum" sz="quarter" idx="5"/>
          </p:nvPr>
        </p:nvSpPr>
        <p:spPr>
          <a:noFill/>
        </p:spPr>
        <p:txBody>
          <a:bodyPr/>
          <a:lstStyle/>
          <a:p>
            <a:fld id="{734E5249-045B-4C80-A74E-9000707B2849}" type="slidenum">
              <a:rPr lang="en-US" smtClean="0"/>
              <a:pPr/>
              <a:t>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3D9678AE-028A-4E9F-8409-CDF87DA69BCD}" type="slidenum">
              <a:rPr lang="en-US" smtClean="0"/>
              <a:pPr/>
              <a:t>9</a:t>
            </a:fld>
            <a:endParaRPr lang="en-US"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hi-IN" smtClean="0">
              <a:ea typeface="Mangal" pitchFamily="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CA214B4-7EAC-4A49-BBBA-380868592014}" type="slidenum">
              <a:rPr lang="en-US" smtClean="0"/>
              <a:pPr/>
              <a:t>10</a:t>
            </a:fld>
            <a:endParaRPr lang="en-US" smtClean="0"/>
          </a:p>
        </p:txBody>
      </p:sp>
      <p:sp>
        <p:nvSpPr>
          <p:cNvPr id="29699" name="Rectangle 2"/>
          <p:cNvSpPr>
            <a:spLocks noRo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hi-IN" smtClean="0">
              <a:ea typeface="Mangal" pitchFamily="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Ro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r>
              <a:rPr lang="en-US" smtClean="0"/>
              <a:t>This is one part of the entire canvass of activities to be carried out. We need to look at the totality of their job functions how this impacts not only the FFS component but all other servcies as well. One critical aspect of effective implementation is the time activity pattern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endParaRPr lang="en-US" smtClean="0"/>
          </a:p>
        </p:txBody>
      </p:sp>
      <p:sp>
        <p:nvSpPr>
          <p:cNvPr id="31748" name="Slide Number Placeholder 3"/>
          <p:cNvSpPr>
            <a:spLocks noGrp="1"/>
          </p:cNvSpPr>
          <p:nvPr>
            <p:ph type="sldNum" sz="quarter" idx="5"/>
          </p:nvPr>
        </p:nvSpPr>
        <p:spPr>
          <a:noFill/>
        </p:spPr>
        <p:txBody>
          <a:bodyPr/>
          <a:lstStyle/>
          <a:p>
            <a:fld id="{867C33C1-1745-43B9-98AD-3BB68BA288EC}" type="slidenum">
              <a:rPr lang="en-US" smtClean="0"/>
              <a:pPr/>
              <a:t>12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F87E6519-5537-4217-B840-FF6ABDB5CB47}" type="slidenum">
              <a:rPr lang="en-US" smtClean="0"/>
              <a:pPr/>
              <a:t>13</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p>
        </p:txBody>
      </p:sp>
      <p:sp>
        <p:nvSpPr>
          <p:cNvPr id="33796" name="Slide Number Placeholder 3"/>
          <p:cNvSpPr>
            <a:spLocks noGrp="1"/>
          </p:cNvSpPr>
          <p:nvPr>
            <p:ph type="sldNum" sz="quarter" idx="5"/>
          </p:nvPr>
        </p:nvSpPr>
        <p:spPr>
          <a:noFill/>
        </p:spPr>
        <p:txBody>
          <a:bodyPr/>
          <a:lstStyle/>
          <a:p>
            <a:fld id="{C16D5EE7-396A-4628-94D3-92305165BEA6}" type="slidenum">
              <a:rPr lang="en-US" smtClean="0"/>
              <a:pPr/>
              <a:t>14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p>
          </p:txBody>
        </p:sp>
      </p:grpSp>
      <p:sp>
        <p:nvSpPr>
          <p:cNvPr id="430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30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a:xfrm>
            <a:off x="6248400" y="6400800"/>
            <a:ext cx="2895600" cy="457200"/>
          </a:xfrm>
        </p:spPr>
        <p:txBody>
          <a:bodyPr/>
          <a:lstStyle>
            <a:lvl1pPr>
              <a:defRPr sz="1200"/>
            </a:lvl1pPr>
          </a:lstStyle>
          <a:p>
            <a:pPr>
              <a:defRPr/>
            </a:pPr>
            <a:r>
              <a:rPr lang="en-US"/>
              <a:t>KANANI 2011</a:t>
            </a:r>
          </a:p>
        </p:txBody>
      </p:sp>
      <p:sp>
        <p:nvSpPr>
          <p:cNvPr id="9" name="Rectangle 8"/>
          <p:cNvSpPr>
            <a:spLocks noGrp="1" noChangeArrowheads="1"/>
          </p:cNvSpPr>
          <p:nvPr>
            <p:ph type="sldNum" sz="quarter" idx="12"/>
          </p:nvPr>
        </p:nvSpPr>
        <p:spPr>
          <a:xfrm>
            <a:off x="6858000" y="228600"/>
            <a:ext cx="2133600" cy="457200"/>
          </a:xfrm>
        </p:spPr>
        <p:txBody>
          <a:bodyPr/>
          <a:lstStyle>
            <a:lvl1pPr>
              <a:defRPr/>
            </a:lvl1pPr>
          </a:lstStyle>
          <a:p>
            <a:pPr>
              <a:defRPr/>
            </a:pPr>
            <a:fld id="{DC05CE31-7CAB-4BFD-882C-4F0E1E70843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6" name="Rectangle 9"/>
          <p:cNvSpPr>
            <a:spLocks noGrp="1" noChangeArrowheads="1"/>
          </p:cNvSpPr>
          <p:nvPr>
            <p:ph type="sldNum" sz="quarter" idx="12"/>
          </p:nvPr>
        </p:nvSpPr>
        <p:spPr>
          <a:ln/>
        </p:spPr>
        <p:txBody>
          <a:bodyPr/>
          <a:lstStyle>
            <a:lvl1pPr>
              <a:defRPr/>
            </a:lvl1pPr>
          </a:lstStyle>
          <a:p>
            <a:pPr>
              <a:defRPr/>
            </a:pPr>
            <a:fld id="{13B63F90-8482-48D2-9888-F20FECCF288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6" name="Rectangle 9"/>
          <p:cNvSpPr>
            <a:spLocks noGrp="1" noChangeArrowheads="1"/>
          </p:cNvSpPr>
          <p:nvPr>
            <p:ph type="sldNum" sz="quarter" idx="12"/>
          </p:nvPr>
        </p:nvSpPr>
        <p:spPr>
          <a:ln/>
        </p:spPr>
        <p:txBody>
          <a:bodyPr/>
          <a:lstStyle>
            <a:lvl1pPr>
              <a:defRPr/>
            </a:lvl1pPr>
          </a:lstStyle>
          <a:p>
            <a:pPr>
              <a:defRPr/>
            </a:pPr>
            <a:fld id="{B5FE4986-7973-401B-BA86-DA69E749498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495800"/>
          </a:xfrm>
        </p:spPr>
        <p:txBody>
          <a:bodyPr/>
          <a:lstStyle/>
          <a:p>
            <a:pPr lvl="0"/>
            <a:endParaRPr 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6" name="Rectangle 9"/>
          <p:cNvSpPr>
            <a:spLocks noGrp="1" noChangeArrowheads="1"/>
          </p:cNvSpPr>
          <p:nvPr>
            <p:ph type="sldNum" sz="quarter" idx="12"/>
          </p:nvPr>
        </p:nvSpPr>
        <p:spPr>
          <a:ln/>
        </p:spPr>
        <p:txBody>
          <a:bodyPr/>
          <a:lstStyle>
            <a:lvl1pPr>
              <a:defRPr/>
            </a:lvl1pPr>
          </a:lstStyle>
          <a:p>
            <a:pPr>
              <a:defRPr/>
            </a:pPr>
            <a:fld id="{609BD9AC-41FB-44C2-9B7A-E2D78D74250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9" name="Rectangle 9"/>
          <p:cNvSpPr>
            <a:spLocks noGrp="1" noChangeArrowheads="1"/>
          </p:cNvSpPr>
          <p:nvPr>
            <p:ph type="sldNum" sz="quarter" idx="12"/>
          </p:nvPr>
        </p:nvSpPr>
        <p:spPr>
          <a:ln/>
        </p:spPr>
        <p:txBody>
          <a:bodyPr/>
          <a:lstStyle>
            <a:lvl1pPr>
              <a:defRPr/>
            </a:lvl1pPr>
          </a:lstStyle>
          <a:p>
            <a:pPr>
              <a:defRPr/>
            </a:pPr>
            <a:fld id="{714E83B0-D7F3-4221-AEC2-CBE04A325D9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5" name="Rectangle 9"/>
          <p:cNvSpPr>
            <a:spLocks noGrp="1" noChangeArrowheads="1"/>
          </p:cNvSpPr>
          <p:nvPr>
            <p:ph type="sldNum" sz="quarter" idx="12"/>
          </p:nvPr>
        </p:nvSpPr>
        <p:spPr>
          <a:ln/>
        </p:spPr>
        <p:txBody>
          <a:bodyPr/>
          <a:lstStyle>
            <a:lvl1pPr>
              <a:defRPr/>
            </a:lvl1pPr>
          </a:lstStyle>
          <a:p>
            <a:pPr>
              <a:defRPr/>
            </a:pPr>
            <a:fld id="{699E2440-C149-4F96-8064-BDF8D88F0D6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6" name="Rectangle 9"/>
          <p:cNvSpPr>
            <a:spLocks noGrp="1" noChangeArrowheads="1"/>
          </p:cNvSpPr>
          <p:nvPr>
            <p:ph type="sldNum" sz="quarter" idx="12"/>
          </p:nvPr>
        </p:nvSpPr>
        <p:spPr>
          <a:ln/>
        </p:spPr>
        <p:txBody>
          <a:bodyPr/>
          <a:lstStyle>
            <a:lvl1pPr>
              <a:defRPr/>
            </a:lvl1pPr>
          </a:lstStyle>
          <a:p>
            <a:pPr>
              <a:defRPr/>
            </a:pPr>
            <a:fld id="{2474B56A-C034-4E13-91C8-69086DEFCBD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6" name="Rectangle 9"/>
          <p:cNvSpPr>
            <a:spLocks noGrp="1" noChangeArrowheads="1"/>
          </p:cNvSpPr>
          <p:nvPr>
            <p:ph type="sldNum" sz="quarter" idx="12"/>
          </p:nvPr>
        </p:nvSpPr>
        <p:spPr>
          <a:ln/>
        </p:spPr>
        <p:txBody>
          <a:bodyPr/>
          <a:lstStyle>
            <a:lvl1pPr>
              <a:defRPr/>
            </a:lvl1pPr>
          </a:lstStyle>
          <a:p>
            <a:pPr>
              <a:defRPr/>
            </a:pPr>
            <a:fld id="{987E1328-C1AE-4244-BFC8-3260AC7B1DE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7" name="Rectangle 9"/>
          <p:cNvSpPr>
            <a:spLocks noGrp="1" noChangeArrowheads="1"/>
          </p:cNvSpPr>
          <p:nvPr>
            <p:ph type="sldNum" sz="quarter" idx="12"/>
          </p:nvPr>
        </p:nvSpPr>
        <p:spPr>
          <a:ln/>
        </p:spPr>
        <p:txBody>
          <a:bodyPr/>
          <a:lstStyle>
            <a:lvl1pPr>
              <a:defRPr/>
            </a:lvl1pPr>
          </a:lstStyle>
          <a:p>
            <a:pPr>
              <a:defRPr/>
            </a:pPr>
            <a:fld id="{7ECE93FC-2896-447C-9EAC-8AD8FF3C92C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9" name="Rectangle 9"/>
          <p:cNvSpPr>
            <a:spLocks noGrp="1" noChangeArrowheads="1"/>
          </p:cNvSpPr>
          <p:nvPr>
            <p:ph type="sldNum" sz="quarter" idx="12"/>
          </p:nvPr>
        </p:nvSpPr>
        <p:spPr>
          <a:ln/>
        </p:spPr>
        <p:txBody>
          <a:bodyPr/>
          <a:lstStyle>
            <a:lvl1pPr>
              <a:defRPr/>
            </a:lvl1pPr>
          </a:lstStyle>
          <a:p>
            <a:pPr>
              <a:defRPr/>
            </a:pPr>
            <a:fld id="{2193743A-CEAD-4E16-9666-8A28700FA5E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5" name="Rectangle 9"/>
          <p:cNvSpPr>
            <a:spLocks noGrp="1" noChangeArrowheads="1"/>
          </p:cNvSpPr>
          <p:nvPr>
            <p:ph type="sldNum" sz="quarter" idx="12"/>
          </p:nvPr>
        </p:nvSpPr>
        <p:spPr>
          <a:ln/>
        </p:spPr>
        <p:txBody>
          <a:bodyPr/>
          <a:lstStyle>
            <a:lvl1pPr>
              <a:defRPr/>
            </a:lvl1pPr>
          </a:lstStyle>
          <a:p>
            <a:pPr>
              <a:defRPr/>
            </a:pPr>
            <a:fld id="{BD6D0939-665F-4A73-AC12-16A8EA0C5B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4" name="Rectangle 9"/>
          <p:cNvSpPr>
            <a:spLocks noGrp="1" noChangeArrowheads="1"/>
          </p:cNvSpPr>
          <p:nvPr>
            <p:ph type="sldNum" sz="quarter" idx="12"/>
          </p:nvPr>
        </p:nvSpPr>
        <p:spPr>
          <a:ln/>
        </p:spPr>
        <p:txBody>
          <a:bodyPr/>
          <a:lstStyle>
            <a:lvl1pPr>
              <a:defRPr/>
            </a:lvl1pPr>
          </a:lstStyle>
          <a:p>
            <a:pPr>
              <a:defRPr/>
            </a:pPr>
            <a:fld id="{238B211E-694B-42AA-A2FD-EB50B44D3CA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7" name="Rectangle 9"/>
          <p:cNvSpPr>
            <a:spLocks noGrp="1" noChangeArrowheads="1"/>
          </p:cNvSpPr>
          <p:nvPr>
            <p:ph type="sldNum" sz="quarter" idx="12"/>
          </p:nvPr>
        </p:nvSpPr>
        <p:spPr>
          <a:ln/>
        </p:spPr>
        <p:txBody>
          <a:bodyPr/>
          <a:lstStyle>
            <a:lvl1pPr>
              <a:defRPr/>
            </a:lvl1pPr>
          </a:lstStyle>
          <a:p>
            <a:pPr>
              <a:defRPr/>
            </a:pPr>
            <a:fld id="{EF7A97CF-9915-4BE2-AEA3-25085894F88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t>KANANI 2011</a:t>
            </a:r>
          </a:p>
        </p:txBody>
      </p:sp>
      <p:sp>
        <p:nvSpPr>
          <p:cNvPr id="7" name="Rectangle 9"/>
          <p:cNvSpPr>
            <a:spLocks noGrp="1" noChangeArrowheads="1"/>
          </p:cNvSpPr>
          <p:nvPr>
            <p:ph type="sldNum" sz="quarter" idx="12"/>
          </p:nvPr>
        </p:nvSpPr>
        <p:spPr>
          <a:ln/>
        </p:spPr>
        <p:txBody>
          <a:bodyPr/>
          <a:lstStyle>
            <a:lvl1pPr>
              <a:defRPr/>
            </a:lvl1pPr>
          </a:lstStyle>
          <a:p>
            <a:pPr>
              <a:defRPr/>
            </a:pPr>
            <a:fld id="{DDAC80EA-7F9F-4BA3-AB3F-9D5E6C3531E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7242175" cy="1981200"/>
            <a:chOff x="0" y="0"/>
            <a:chExt cx="4562" cy="1248"/>
          </a:xfrm>
        </p:grpSpPr>
        <p:sp>
          <p:nvSpPr>
            <p:cNvPr id="41987"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p>
          </p:txBody>
        </p:sp>
        <p:sp>
          <p:nvSpPr>
            <p:cNvPr id="41988"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grpSp>
      <p:sp>
        <p:nvSpPr>
          <p:cNvPr id="41989"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1990"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91"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1992" name="Rectangle 8"/>
          <p:cNvSpPr>
            <a:spLocks noGrp="1" noChangeArrowheads="1"/>
          </p:cNvSpPr>
          <p:nvPr>
            <p:ph type="ftr" sz="quarter" idx="3"/>
          </p:nvPr>
        </p:nvSpPr>
        <p:spPr bwMode="auto">
          <a:xfrm>
            <a:off x="62484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r>
              <a:rPr lang="en-US"/>
              <a:t>KANANI 2011</a:t>
            </a:r>
          </a:p>
        </p:txBody>
      </p:sp>
      <p:sp>
        <p:nvSpPr>
          <p:cNvPr id="41993" name="Rectangle 9"/>
          <p:cNvSpPr>
            <a:spLocks noGrp="1" noChangeArrowheads="1"/>
          </p:cNvSpPr>
          <p:nvPr>
            <p:ph type="sldNum" sz="quarter" idx="4"/>
          </p:nvPr>
        </p:nvSpPr>
        <p:spPr bwMode="auto">
          <a:xfrm>
            <a:off x="6477000" y="3048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F1451A-8E81-4719-AD4F-6300A124D1E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70"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FFFF00"/>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rgbClr val="FFFF00"/>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rgbClr val="FFFF00"/>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rgbClr val="FFFF00"/>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Microsoft_Office_Excel_97-2003_Worksheet2.xls"/></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Office_PowerPoint_Presentation1.pptx"/></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2667000"/>
          </a:xfrm>
        </p:spPr>
        <p:txBody>
          <a:bodyPr/>
          <a:lstStyle/>
          <a:p>
            <a:pPr>
              <a:defRPr/>
            </a:pPr>
            <a:r>
              <a:rPr lang="en-US" sz="3200" b="1" dirty="0" smtClean="0">
                <a:latin typeface="Arial Rounded MT Bold" pitchFamily="34" charset="0"/>
              </a:rPr>
              <a:t>ENHANCING IMPACT OF FOOD FORTIFICATION PROGRAMS –</a:t>
            </a:r>
            <a:br>
              <a:rPr lang="en-US" sz="3200" b="1" dirty="0" smtClean="0">
                <a:latin typeface="Arial Rounded MT Bold" pitchFamily="34" charset="0"/>
              </a:rPr>
            </a:br>
            <a:r>
              <a:rPr lang="en-US" sz="3200" b="1" dirty="0" smtClean="0">
                <a:latin typeface="Arial Rounded MT Bold" pitchFamily="34" charset="0"/>
              </a:rPr>
              <a:t>PROGRAM DESIGN, QUALITY, MONITORING AND EVALUATION</a:t>
            </a:r>
            <a:br>
              <a:rPr lang="en-US" sz="3200" b="1" dirty="0" smtClean="0">
                <a:latin typeface="Arial Rounded MT Bold" pitchFamily="34" charset="0"/>
              </a:rPr>
            </a:br>
            <a:endParaRPr lang="en-US" sz="3200" b="1" dirty="0" smtClean="0">
              <a:latin typeface="Arial Rounded MT Bold" pitchFamily="34" charset="0"/>
            </a:endParaRPr>
          </a:p>
        </p:txBody>
      </p:sp>
      <p:sp>
        <p:nvSpPr>
          <p:cNvPr id="3" name="Subtitle 2"/>
          <p:cNvSpPr>
            <a:spLocks noGrp="1"/>
          </p:cNvSpPr>
          <p:nvPr>
            <p:ph type="subTitle" idx="1"/>
          </p:nvPr>
        </p:nvSpPr>
        <p:spPr>
          <a:xfrm>
            <a:off x="990600" y="2438400"/>
            <a:ext cx="7848600" cy="4114800"/>
          </a:xfrm>
        </p:spPr>
        <p:txBody>
          <a:bodyPr/>
          <a:lstStyle/>
          <a:p>
            <a:pPr eaLnBrk="1" hangingPunct="1">
              <a:lnSpc>
                <a:spcPct val="80000"/>
              </a:lnSpc>
              <a:defRPr/>
            </a:pPr>
            <a:r>
              <a:rPr lang="en-US" sz="2400" b="1" dirty="0" smtClean="0">
                <a:solidFill>
                  <a:srgbClr val="FFC000"/>
                </a:solidFill>
              </a:rPr>
              <a:t>BY: </a:t>
            </a:r>
          </a:p>
          <a:p>
            <a:pPr eaLnBrk="1" hangingPunct="1">
              <a:lnSpc>
                <a:spcPct val="80000"/>
              </a:lnSpc>
              <a:defRPr/>
            </a:pPr>
            <a:r>
              <a:rPr lang="en-US" sz="2400" b="1" dirty="0" smtClean="0">
                <a:solidFill>
                  <a:srgbClr val="FFC000"/>
                </a:solidFill>
              </a:rPr>
              <a:t>Dr. </a:t>
            </a:r>
            <a:r>
              <a:rPr lang="en-US" sz="2400" b="1" dirty="0" err="1" smtClean="0">
                <a:solidFill>
                  <a:srgbClr val="FFC000"/>
                </a:solidFill>
              </a:rPr>
              <a:t>Shubhada</a:t>
            </a:r>
            <a:r>
              <a:rPr lang="en-US" sz="2400" b="1" dirty="0" smtClean="0">
                <a:solidFill>
                  <a:srgbClr val="FFC000"/>
                </a:solidFill>
              </a:rPr>
              <a:t> </a:t>
            </a:r>
            <a:r>
              <a:rPr lang="en-US" sz="2400" b="1" dirty="0" err="1" smtClean="0">
                <a:solidFill>
                  <a:srgbClr val="FFC000"/>
                </a:solidFill>
              </a:rPr>
              <a:t>Kanani</a:t>
            </a:r>
            <a:endParaRPr lang="en-US" sz="2400" b="1" dirty="0" smtClean="0">
              <a:solidFill>
                <a:srgbClr val="FFC000"/>
              </a:solidFill>
            </a:endParaRPr>
          </a:p>
          <a:p>
            <a:pPr eaLnBrk="1" hangingPunct="1">
              <a:lnSpc>
                <a:spcPct val="80000"/>
              </a:lnSpc>
              <a:defRPr/>
            </a:pPr>
            <a:r>
              <a:rPr lang="en-US" sz="2400" b="1" dirty="0" smtClean="0">
                <a:solidFill>
                  <a:srgbClr val="FFC000"/>
                </a:solidFill>
              </a:rPr>
              <a:t>Professor </a:t>
            </a:r>
          </a:p>
          <a:p>
            <a:pPr eaLnBrk="1" hangingPunct="1">
              <a:lnSpc>
                <a:spcPct val="80000"/>
              </a:lnSpc>
              <a:defRPr/>
            </a:pPr>
            <a:r>
              <a:rPr lang="en-US" sz="2400" b="1" dirty="0" smtClean="0">
                <a:latin typeface="Arial" pitchFamily="34" charset="0"/>
                <a:cs typeface="Arial" pitchFamily="34" charset="0"/>
              </a:rPr>
              <a:t>Dept of Foods and Nutrition</a:t>
            </a:r>
          </a:p>
          <a:p>
            <a:pPr eaLnBrk="1" hangingPunct="1">
              <a:lnSpc>
                <a:spcPct val="80000"/>
              </a:lnSpc>
              <a:defRPr/>
            </a:pPr>
            <a:r>
              <a:rPr lang="en-US" sz="2400" b="1" dirty="0" smtClean="0">
                <a:latin typeface="Arial" pitchFamily="34" charset="0"/>
                <a:cs typeface="Arial" pitchFamily="34" charset="0"/>
              </a:rPr>
              <a:t>[</a:t>
            </a:r>
            <a:r>
              <a:rPr lang="en-US" sz="2000" b="1" dirty="0" smtClean="0">
                <a:latin typeface="Arial" pitchFamily="34" charset="0"/>
                <a:cs typeface="Arial" pitchFamily="34" charset="0"/>
              </a:rPr>
              <a:t>A WHO Collaborating Centre for Research &amp; Training in Nutrition for Health &amp; Development] </a:t>
            </a:r>
            <a:endParaRPr lang="en-US" sz="2400" b="1" dirty="0" smtClean="0">
              <a:latin typeface="Arial" pitchFamily="34" charset="0"/>
              <a:cs typeface="Arial" pitchFamily="34" charset="0"/>
            </a:endParaRPr>
          </a:p>
          <a:p>
            <a:pPr eaLnBrk="1" hangingPunct="1">
              <a:lnSpc>
                <a:spcPct val="80000"/>
              </a:lnSpc>
              <a:defRPr/>
            </a:pPr>
            <a:r>
              <a:rPr lang="en-US" sz="2400" b="1" dirty="0" smtClean="0">
                <a:latin typeface="Arial" pitchFamily="34" charset="0"/>
                <a:cs typeface="Arial" pitchFamily="34" charset="0"/>
              </a:rPr>
              <a:t>The Maharaja </a:t>
            </a:r>
            <a:r>
              <a:rPr lang="en-US" sz="2400" b="1" dirty="0" err="1" smtClean="0">
                <a:latin typeface="Arial" pitchFamily="34" charset="0"/>
                <a:cs typeface="Arial" pitchFamily="34" charset="0"/>
              </a:rPr>
              <a:t>Sayajirao</a:t>
            </a:r>
            <a:r>
              <a:rPr lang="en-US" sz="2400" b="1" dirty="0" smtClean="0">
                <a:latin typeface="Arial" pitchFamily="34" charset="0"/>
                <a:cs typeface="Arial" pitchFamily="34" charset="0"/>
              </a:rPr>
              <a:t> University of Baroda</a:t>
            </a:r>
          </a:p>
          <a:p>
            <a:pPr eaLnBrk="1" hangingPunct="1">
              <a:lnSpc>
                <a:spcPct val="80000"/>
              </a:lnSpc>
              <a:defRPr/>
            </a:pPr>
            <a:r>
              <a:rPr lang="en-US" sz="2400" b="1" dirty="0" smtClean="0">
                <a:latin typeface="Arial" pitchFamily="34" charset="0"/>
                <a:cs typeface="Arial" pitchFamily="34" charset="0"/>
              </a:rPr>
              <a:t>Vadodara,  India</a:t>
            </a:r>
          </a:p>
          <a:p>
            <a:pPr eaLnBrk="1" hangingPunct="1">
              <a:lnSpc>
                <a:spcPct val="80000"/>
              </a:lnSpc>
              <a:defRPr/>
            </a:pPr>
            <a:r>
              <a:rPr lang="en-US" sz="2000" b="1" i="1" dirty="0" smtClean="0"/>
              <a:t>Presented at:</a:t>
            </a:r>
          </a:p>
          <a:p>
            <a:pPr eaLnBrk="1" hangingPunct="1">
              <a:lnSpc>
                <a:spcPct val="80000"/>
              </a:lnSpc>
              <a:defRPr/>
            </a:pPr>
            <a:r>
              <a:rPr lang="en-US" sz="2400" b="1" dirty="0" smtClean="0">
                <a:latin typeface="Arial" pitchFamily="34" charset="0"/>
                <a:cs typeface="Arial" pitchFamily="34" charset="0"/>
              </a:rPr>
              <a:t>"Micronutrient Fortification of Foods: Science, Application &amp; Management", </a:t>
            </a:r>
          </a:p>
          <a:p>
            <a:pPr eaLnBrk="1" hangingPunct="1">
              <a:lnSpc>
                <a:spcPct val="80000"/>
              </a:lnSpc>
              <a:defRPr/>
            </a:pPr>
            <a:r>
              <a:rPr lang="en-US" sz="2400" b="1" dirty="0" smtClean="0">
                <a:latin typeface="Arial" pitchFamily="34" charset="0"/>
                <a:cs typeface="Arial" pitchFamily="34" charset="0"/>
              </a:rPr>
              <a:t>ILSI-India, Jan 7-8, 2011, New Delhi</a:t>
            </a:r>
            <a:endParaRPr lang="en-US" sz="2800" b="1" dirty="0" smtClean="0">
              <a:latin typeface="Arial" pitchFamily="34" charset="0"/>
              <a:cs typeface="Arial" pitchFamily="34" charset="0"/>
            </a:endParaRPr>
          </a:p>
          <a:p>
            <a:pPr eaLnBrk="1" hangingPunct="1">
              <a:lnSpc>
                <a:spcPct val="80000"/>
              </a:lnSpc>
              <a:defRPr/>
            </a:pPr>
            <a:endParaRPr lang="en-US" sz="2800" b="1" i="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12" descr="Final Design Upm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graphicFrame>
        <p:nvGraphicFramePr>
          <p:cNvPr id="671747" name="Group 3"/>
          <p:cNvGraphicFramePr>
            <a:graphicFrameLocks noGrp="1"/>
          </p:cNvGraphicFramePr>
          <p:nvPr/>
        </p:nvGraphicFramePr>
        <p:xfrm>
          <a:off x="9525" y="1876425"/>
          <a:ext cx="182563" cy="274320"/>
        </p:xfrm>
        <a:graphic>
          <a:graphicData uri="http://schemas.openxmlformats.org/drawingml/2006/table">
            <a:tbl>
              <a:tblPr/>
              <a:tblGrid>
                <a:gridCol w="182563"/>
              </a:tblGrid>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hi-IN" sz="1800" b="0" i="0" u="none" strike="noStrike" cap="none" normalizeH="0" baseline="0" dirty="0" smtClean="0">
                        <a:ln>
                          <a:noFill/>
                        </a:ln>
                        <a:solidFill>
                          <a:schemeClr val="tx1"/>
                        </a:solidFill>
                        <a:effectLst/>
                        <a:latin typeface="Arial" charset="0"/>
                      </a:endParaRPr>
                    </a:p>
                  </a:txBody>
                  <a:tcPr marL="0" marR="0" marT="0" marB="0" anchor="b" horzOverflow="overflow">
                    <a:lnL cap="flat">
                      <a:noFill/>
                    </a:lnL>
                    <a:lnR cap="flat">
                      <a:noFill/>
                    </a:lnR>
                    <a:lnT cap="flat">
                      <a:noFill/>
                    </a:lnT>
                    <a:lnB cap="flat">
                      <a:noFill/>
                    </a:lnB>
                    <a:lnTlToBr>
                      <a:noFill/>
                    </a:lnTlToBr>
                    <a:lnBlToTr>
                      <a:noFill/>
                    </a:lnBlToTr>
                    <a:noFill/>
                  </a:tcPr>
                </a:tc>
              </a:tr>
            </a:tbl>
          </a:graphicData>
        </a:graphic>
      </p:graphicFrame>
      <p:sp>
        <p:nvSpPr>
          <p:cNvPr id="14341" name="Text Box 9"/>
          <p:cNvSpPr txBox="1">
            <a:spLocks noChangeArrowheads="1"/>
          </p:cNvSpPr>
          <p:nvPr/>
        </p:nvSpPr>
        <p:spPr bwMode="auto">
          <a:xfrm>
            <a:off x="2438400" y="6248400"/>
            <a:ext cx="3733800" cy="274638"/>
          </a:xfrm>
          <a:prstGeom prst="rect">
            <a:avLst/>
          </a:prstGeom>
          <a:noFill/>
          <a:ln w="9525">
            <a:noFill/>
            <a:miter lim="800000"/>
            <a:headEnd/>
            <a:tailEnd/>
          </a:ln>
        </p:spPr>
        <p:txBody>
          <a:bodyPr lIns="0" tIns="0" rIns="0" bIns="0">
            <a:spAutoFit/>
          </a:bodyPr>
          <a:lstStyle/>
          <a:p>
            <a:pPr>
              <a:spcBef>
                <a:spcPct val="50000"/>
              </a:spcBef>
            </a:pPr>
            <a:endParaRPr lang="hi-IN">
              <a:latin typeface="Arial" charset="0"/>
              <a:cs typeface="Arial" charset="0"/>
            </a:endParaRPr>
          </a:p>
        </p:txBody>
      </p:sp>
      <p:sp>
        <p:nvSpPr>
          <p:cNvPr id="14342" name="Text Box 10"/>
          <p:cNvSpPr txBox="1">
            <a:spLocks noChangeArrowheads="1"/>
          </p:cNvSpPr>
          <p:nvPr/>
        </p:nvSpPr>
        <p:spPr bwMode="auto">
          <a:xfrm>
            <a:off x="1258888" y="5253038"/>
            <a:ext cx="0" cy="365125"/>
          </a:xfrm>
          <a:prstGeom prst="rect">
            <a:avLst/>
          </a:prstGeom>
          <a:noFill/>
          <a:ln w="9525">
            <a:noFill/>
            <a:miter lim="800000"/>
            <a:headEnd/>
            <a:tailEnd/>
          </a:ln>
        </p:spPr>
        <p:txBody>
          <a:bodyPr wrap="none" lIns="0" tIns="0" rIns="0" bIns="0">
            <a:spAutoFit/>
          </a:bodyPr>
          <a:lstStyle/>
          <a:p>
            <a:endParaRPr lang="hi-IN">
              <a:solidFill>
                <a:schemeClr val="bg1"/>
              </a:solidFill>
              <a:latin typeface="Arial" charset="0"/>
            </a:endParaRPr>
          </a:p>
        </p:txBody>
      </p:sp>
      <p:sp>
        <p:nvSpPr>
          <p:cNvPr id="7" name="Footer Placeholder 6"/>
          <p:cNvSpPr>
            <a:spLocks noGrp="1"/>
          </p:cNvSpPr>
          <p:nvPr>
            <p:ph type="ftr" sz="quarter" idx="11"/>
          </p:nvPr>
        </p:nvSpPr>
        <p:spPr/>
        <p:txBody>
          <a:bodyPr/>
          <a:lstStyle/>
          <a:p>
            <a:pPr>
              <a:defRPr/>
            </a:pPr>
            <a:r>
              <a:rPr lang="en-US"/>
              <a:t>KANANI 2011</a:t>
            </a: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762000"/>
          <a:ext cx="9143999" cy="8880349"/>
        </p:xfrm>
        <a:graphic>
          <a:graphicData uri="http://schemas.openxmlformats.org/drawingml/2006/table">
            <a:tbl>
              <a:tblPr firstRow="1" bandRow="1">
                <a:tableStyleId>{5C22544A-7EE6-4342-B048-85BDC9FD1C3A}</a:tableStyleId>
              </a:tblPr>
              <a:tblGrid>
                <a:gridCol w="2133600"/>
                <a:gridCol w="3810000"/>
                <a:gridCol w="3200399"/>
              </a:tblGrid>
              <a:tr h="1406652">
                <a:tc>
                  <a:txBody>
                    <a:bodyPr/>
                    <a:lstStyle/>
                    <a:p>
                      <a:r>
                        <a:rPr lang="en-US" sz="2400" dirty="0" smtClean="0"/>
                        <a:t>FFS</a:t>
                      </a:r>
                      <a:endParaRPr lang="en-US" sz="2400" dirty="0"/>
                    </a:p>
                  </a:txBody>
                  <a:tcPr/>
                </a:tc>
                <a:tc>
                  <a:txBody>
                    <a:bodyPr/>
                    <a:lstStyle/>
                    <a:p>
                      <a:r>
                        <a:rPr lang="en-US" sz="2400" dirty="0" smtClean="0"/>
                        <a:t>Monitoring registers-</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t>At AW, block and district level</a:t>
                      </a:r>
                    </a:p>
                  </a:txBody>
                  <a:tcPr/>
                </a:tc>
                <a:tc>
                  <a:txBody>
                    <a:bodyPr/>
                    <a:lstStyle/>
                    <a:p>
                      <a:r>
                        <a:rPr lang="en-US" sz="2400" dirty="0" smtClean="0"/>
                        <a:t>Purpose of the register</a:t>
                      </a:r>
                      <a:endParaRPr lang="en-US" sz="2400" dirty="0"/>
                    </a:p>
                  </a:txBody>
                  <a:tcPr/>
                </a:tc>
              </a:tr>
              <a:tr h="3470148">
                <a:tc>
                  <a:txBody>
                    <a:bodyPr/>
                    <a:lstStyle/>
                    <a:p>
                      <a:r>
                        <a:rPr lang="en-US" sz="2400" dirty="0" err="1" smtClean="0"/>
                        <a:t>Balbhog</a:t>
                      </a:r>
                      <a:endParaRPr lang="en-US" sz="2400" dirty="0" smtClean="0"/>
                    </a:p>
                    <a:p>
                      <a:endParaRPr lang="en-US" sz="2400" dirty="0" smtClean="0"/>
                    </a:p>
                    <a:p>
                      <a:r>
                        <a:rPr lang="en-US" sz="2400" dirty="0" smtClean="0"/>
                        <a:t>Premixes-</a:t>
                      </a:r>
                    </a:p>
                    <a:p>
                      <a:r>
                        <a:rPr lang="en-US" sz="2400" dirty="0" err="1" smtClean="0"/>
                        <a:t>Sheero</a:t>
                      </a:r>
                      <a:r>
                        <a:rPr lang="en-US" sz="2400" dirty="0" smtClean="0"/>
                        <a:t>- </a:t>
                      </a:r>
                      <a:r>
                        <a:rPr lang="en-US" sz="2400" dirty="0" err="1" smtClean="0"/>
                        <a:t>Upma</a:t>
                      </a:r>
                      <a:r>
                        <a:rPr lang="en-US" sz="2400" dirty="0" smtClean="0"/>
                        <a:t> </a:t>
                      </a:r>
                    </a:p>
                    <a:p>
                      <a:endParaRPr lang="en-US" sz="2400" dirty="0" smtClean="0"/>
                    </a:p>
                    <a:p>
                      <a:r>
                        <a:rPr lang="en-US" sz="2400" dirty="0" smtClean="0"/>
                        <a:t>Fortified Atta ;</a:t>
                      </a:r>
                      <a:r>
                        <a:rPr lang="en-US" sz="2400" baseline="0" dirty="0" smtClean="0"/>
                        <a:t> oil, </a:t>
                      </a:r>
                      <a:r>
                        <a:rPr lang="en-US" sz="2400" baseline="0" dirty="0" err="1" smtClean="0"/>
                        <a:t>chana</a:t>
                      </a:r>
                      <a:endParaRPr lang="en-US" sz="2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r>
                        <a:rPr lang="en-US" sz="2400" dirty="0" smtClean="0"/>
                        <a:t>-THR distribution register(6- 36mths)</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-THR distribution register (P,L &amp; </a:t>
                      </a:r>
                      <a:r>
                        <a:rPr lang="en-US" sz="2400" dirty="0" err="1" smtClean="0"/>
                        <a:t>Adol</a:t>
                      </a:r>
                      <a:r>
                        <a:rPr lang="en-US" sz="2400" dirty="0" smtClean="0"/>
                        <a:t>. Girls)</a:t>
                      </a:r>
                    </a:p>
                    <a:p>
                      <a:endParaRPr lang="en-US" sz="2400" dirty="0" smtClean="0"/>
                    </a:p>
                    <a:p>
                      <a:r>
                        <a:rPr lang="en-US" sz="2400" dirty="0" err="1" smtClean="0"/>
                        <a:t>Utilisation</a:t>
                      </a:r>
                      <a:r>
                        <a:rPr lang="en-US" sz="2400" dirty="0" smtClean="0"/>
                        <a:t> register ( For onsite preparation-serving-hot snacks)</a:t>
                      </a:r>
                      <a:endParaRPr lang="en-US" sz="2400" dirty="0"/>
                    </a:p>
                  </a:txBody>
                  <a:tcPr/>
                </a:tc>
                <a:tc>
                  <a:txBody>
                    <a:bodyPr/>
                    <a:lstStyle/>
                    <a:p>
                      <a:endParaRPr lang="en-US" sz="2400" dirty="0" smtClean="0"/>
                    </a:p>
                    <a:p>
                      <a:r>
                        <a:rPr lang="en-US" sz="2400" dirty="0" smtClean="0"/>
                        <a:t>To record distribution to beneficiaries</a:t>
                      </a:r>
                    </a:p>
                    <a:p>
                      <a:endParaRPr lang="en-US" sz="2400" dirty="0" smtClean="0"/>
                    </a:p>
                    <a:p>
                      <a:endParaRPr lang="en-US" sz="2400" dirty="0" smtClean="0"/>
                    </a:p>
                    <a:p>
                      <a:r>
                        <a:rPr lang="en-US" sz="2400" dirty="0" smtClean="0"/>
                        <a:t>To monitor utilization of the ration</a:t>
                      </a:r>
                      <a:endParaRPr lang="en-US" sz="2400" dirty="0"/>
                    </a:p>
                  </a:txBody>
                  <a:tcPr/>
                </a:tc>
              </a:tr>
              <a:tr h="4003549">
                <a:tc gridSpan="3">
                  <a:txBody>
                    <a:bodyPr/>
                    <a:lstStyle/>
                    <a:p>
                      <a:r>
                        <a:rPr lang="en-US" sz="2400" i="1" dirty="0" smtClean="0"/>
                        <a:t>There is little focus in monitoring on ensuring compliance and the activities required  for</a:t>
                      </a:r>
                      <a:r>
                        <a:rPr lang="en-US" sz="2400" i="1" baseline="0" dirty="0" smtClean="0"/>
                        <a:t> this purpose; </a:t>
                      </a:r>
                      <a:r>
                        <a:rPr lang="en-US" sz="2400" i="1" baseline="0" dirty="0" err="1" smtClean="0"/>
                        <a:t>eg</a:t>
                      </a:r>
                      <a:r>
                        <a:rPr lang="en-US" sz="2400" i="1" baseline="0" dirty="0" smtClean="0"/>
                        <a:t>. Home visits, BCC strategies</a:t>
                      </a:r>
                    </a:p>
                    <a:p>
                      <a:r>
                        <a:rPr lang="en-US" sz="2400" i="1" baseline="0" dirty="0" smtClean="0"/>
                        <a:t>*</a:t>
                      </a:r>
                      <a:r>
                        <a:rPr lang="en-US" sz="1800" i="1" baseline="0" dirty="0" err="1" smtClean="0"/>
                        <a:t>Kanani</a:t>
                      </a:r>
                      <a:r>
                        <a:rPr lang="en-US" sz="1800" i="1" baseline="0" dirty="0" smtClean="0"/>
                        <a:t> and Gandhi, 2010</a:t>
                      </a:r>
                      <a:endParaRPr lang="en-US" sz="2400" i="1" dirty="0" smtClean="0"/>
                    </a:p>
                  </a:txBody>
                  <a:tcPr/>
                </a:tc>
                <a:tc hMerge="1">
                  <a:txBody>
                    <a:bodyPr/>
                    <a:lstStyle/>
                    <a:p>
                      <a:endParaRPr lang="en-US" sz="2400" dirty="0"/>
                    </a:p>
                  </a:txBody>
                  <a:tcPr/>
                </a:tc>
                <a:tc hMerge="1">
                  <a:txBody>
                    <a:bodyPr/>
                    <a:lstStyle/>
                    <a:p>
                      <a:endParaRPr lang="en-US" sz="2400" dirty="0"/>
                    </a:p>
                  </a:txBody>
                  <a:tcPr/>
                </a:tc>
              </a:tr>
            </a:tbl>
          </a:graphicData>
        </a:graphic>
      </p:graphicFrame>
      <p:sp>
        <p:nvSpPr>
          <p:cNvPr id="15378" name="TextBox 2"/>
          <p:cNvSpPr txBox="1">
            <a:spLocks noChangeArrowheads="1"/>
          </p:cNvSpPr>
          <p:nvPr/>
        </p:nvSpPr>
        <p:spPr bwMode="auto">
          <a:xfrm>
            <a:off x="685800" y="152400"/>
            <a:ext cx="7924800" cy="430213"/>
          </a:xfrm>
          <a:prstGeom prst="rect">
            <a:avLst/>
          </a:prstGeom>
          <a:noFill/>
          <a:ln w="9525">
            <a:noFill/>
            <a:miter lim="800000"/>
            <a:headEnd/>
            <a:tailEnd/>
          </a:ln>
        </p:spPr>
        <p:txBody>
          <a:bodyPr>
            <a:spAutoFit/>
          </a:bodyPr>
          <a:lstStyle/>
          <a:p>
            <a:r>
              <a:rPr lang="en-US" sz="2200" b="1">
                <a:solidFill>
                  <a:srgbClr val="FFFF00"/>
                </a:solidFill>
              </a:rPr>
              <a:t>ICDS-FFS MONITORING REGISTERS : TOTAL = 11*</a:t>
            </a:r>
          </a:p>
        </p:txBody>
      </p:sp>
      <p:sp>
        <p:nvSpPr>
          <p:cNvPr id="4" name="Footer Placeholder 3"/>
          <p:cNvSpPr>
            <a:spLocks noGrp="1"/>
          </p:cNvSpPr>
          <p:nvPr>
            <p:ph type="ftr" sz="quarter" idx="11"/>
          </p:nvPr>
        </p:nvSpPr>
        <p:spPr>
          <a:xfrm>
            <a:off x="6248400" y="6553200"/>
            <a:ext cx="2895600" cy="457200"/>
          </a:xfrm>
        </p:spPr>
        <p:txBody>
          <a:bodyPr/>
          <a:lstStyle/>
          <a:p>
            <a:pPr>
              <a:defRPr/>
            </a:pPr>
            <a:r>
              <a:rPr lang="en-US" dirty="0">
                <a:solidFill>
                  <a:schemeClr val="bg1"/>
                </a:solidFill>
              </a:rPr>
              <a:t>KANANI 2011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rot="10800000" flipV="1">
            <a:off x="457200" y="41275"/>
            <a:ext cx="8382000" cy="1200150"/>
          </a:xfrm>
          <a:prstGeom prst="rect">
            <a:avLst/>
          </a:prstGeom>
          <a:noFill/>
          <a:ln w="9525">
            <a:noFill/>
            <a:miter lim="800000"/>
            <a:headEnd/>
            <a:tailEnd/>
          </a:ln>
        </p:spPr>
        <p:txBody>
          <a:bodyPr>
            <a:spAutoFit/>
          </a:bodyPr>
          <a:lstStyle/>
          <a:p>
            <a:pPr algn="ctr"/>
            <a:r>
              <a:rPr lang="en-US" sz="2400" b="1"/>
              <a:t>TIME ACTIVITY PATTERN OF ICDS SUPERVISORS: Sample Feedback From 36 Supervisors </a:t>
            </a:r>
          </a:p>
          <a:p>
            <a:pPr algn="ctr"/>
            <a:r>
              <a:rPr lang="en-US" sz="2400" b="1"/>
              <a:t>(11 Of 17 Blocks In Vadodara District)*</a:t>
            </a:r>
          </a:p>
        </p:txBody>
      </p:sp>
      <p:graphicFrame>
        <p:nvGraphicFramePr>
          <p:cNvPr id="3" name="Table 2"/>
          <p:cNvGraphicFramePr>
            <a:graphicFrameLocks noGrp="1"/>
          </p:cNvGraphicFramePr>
          <p:nvPr/>
        </p:nvGraphicFramePr>
        <p:xfrm>
          <a:off x="457200" y="1295400"/>
          <a:ext cx="8229600" cy="4990484"/>
        </p:xfrm>
        <a:graphic>
          <a:graphicData uri="http://schemas.openxmlformats.org/drawingml/2006/table">
            <a:tbl>
              <a:tblPr firstRow="1" bandRow="1">
                <a:tableStyleId>{5C22544A-7EE6-4342-B048-85BDC9FD1C3A}</a:tableStyleId>
              </a:tblPr>
              <a:tblGrid>
                <a:gridCol w="5257800"/>
                <a:gridCol w="1600200"/>
                <a:gridCol w="1371600"/>
              </a:tblGrid>
              <a:tr h="1014130">
                <a:tc>
                  <a:txBody>
                    <a:bodyPr/>
                    <a:lstStyle/>
                    <a:p>
                      <a:r>
                        <a:rPr lang="en-US" sz="2000" dirty="0" smtClean="0"/>
                        <a:t>Activities</a:t>
                      </a:r>
                      <a:endParaRPr lang="en-US" sz="2000" dirty="0"/>
                    </a:p>
                  </a:txBody>
                  <a:tcPr/>
                </a:tc>
                <a:tc>
                  <a:txBody>
                    <a:bodyPr/>
                    <a:lstStyle/>
                    <a:p>
                      <a:r>
                        <a:rPr lang="en-US" sz="2000" dirty="0" smtClean="0"/>
                        <a:t>Average days spent</a:t>
                      </a:r>
                      <a:r>
                        <a:rPr lang="en-US" sz="2000" baseline="0" dirty="0" smtClean="0"/>
                        <a:t> in </a:t>
                      </a:r>
                    </a:p>
                    <a:p>
                      <a:r>
                        <a:rPr lang="en-US" sz="2000" baseline="0" dirty="0" smtClean="0"/>
                        <a:t>Oct, 2010</a:t>
                      </a:r>
                      <a:endParaRPr lang="en-US" sz="2000" dirty="0"/>
                    </a:p>
                  </a:txBody>
                  <a:tcPr/>
                </a:tc>
                <a:tc>
                  <a:txBody>
                    <a:bodyPr/>
                    <a:lstStyle/>
                    <a:p>
                      <a:r>
                        <a:rPr lang="en-US" sz="2000" dirty="0" smtClean="0"/>
                        <a:t>Percent  days (out</a:t>
                      </a:r>
                      <a:r>
                        <a:rPr lang="en-US" sz="2000" baseline="0" dirty="0" smtClean="0"/>
                        <a:t> of 24)</a:t>
                      </a:r>
                      <a:endParaRPr lang="en-US" sz="2000" dirty="0"/>
                    </a:p>
                  </a:txBody>
                  <a:tcPr/>
                </a:tc>
              </a:tr>
              <a:tr h="437842">
                <a:tc>
                  <a:txBody>
                    <a:bodyPr/>
                    <a:lstStyle/>
                    <a:p>
                      <a:r>
                        <a:rPr lang="en-US" sz="2000" dirty="0" smtClean="0"/>
                        <a:t>A. Office work (compilation of records, Stat. asst</a:t>
                      </a:r>
                      <a:r>
                        <a:rPr lang="en-US" sz="2000" baseline="0" dirty="0" smtClean="0"/>
                        <a:t> work, stock checking</a:t>
                      </a:r>
                      <a:endParaRPr lang="en-US" sz="2000" dirty="0"/>
                    </a:p>
                  </a:txBody>
                  <a:tcPr/>
                </a:tc>
                <a:tc>
                  <a:txBody>
                    <a:bodyPr/>
                    <a:lstStyle/>
                    <a:p>
                      <a:pPr algn="ctr"/>
                      <a:r>
                        <a:rPr lang="en-US" sz="2000" dirty="0" smtClean="0"/>
                        <a:t>4</a:t>
                      </a:r>
                      <a:endParaRPr lang="en-US" sz="2000" dirty="0"/>
                    </a:p>
                  </a:txBody>
                  <a:tcPr/>
                </a:tc>
                <a:tc>
                  <a:txBody>
                    <a:bodyPr/>
                    <a:lstStyle/>
                    <a:p>
                      <a:pPr algn="ctr"/>
                      <a:r>
                        <a:rPr lang="en-US" sz="2000" dirty="0" smtClean="0"/>
                        <a:t>17</a:t>
                      </a:r>
                      <a:endParaRPr lang="en-US" sz="2000" dirty="0"/>
                    </a:p>
                  </a:txBody>
                  <a:tcPr/>
                </a:tc>
              </a:tr>
              <a:tr h="376677">
                <a:tc>
                  <a:txBody>
                    <a:bodyPr/>
                    <a:lstStyle/>
                    <a:p>
                      <a:r>
                        <a:rPr lang="en-US" sz="2000" dirty="0" smtClean="0"/>
                        <a:t>Meetings (cluster, block, others );trainings</a:t>
                      </a:r>
                      <a:endParaRPr lang="en-US" sz="2000" dirty="0"/>
                    </a:p>
                  </a:txBody>
                  <a:tcPr/>
                </a:tc>
                <a:tc>
                  <a:txBody>
                    <a:bodyPr/>
                    <a:lstStyle/>
                    <a:p>
                      <a:pPr algn="ctr"/>
                      <a:r>
                        <a:rPr lang="en-US" sz="2000" dirty="0" smtClean="0"/>
                        <a:t>6</a:t>
                      </a:r>
                      <a:endParaRPr lang="en-US" sz="2000" dirty="0"/>
                    </a:p>
                  </a:txBody>
                  <a:tcPr/>
                </a:tc>
                <a:tc>
                  <a:txBody>
                    <a:bodyPr/>
                    <a:lstStyle/>
                    <a:p>
                      <a:pPr algn="ctr"/>
                      <a:r>
                        <a:rPr lang="en-US" sz="2000" dirty="0" smtClean="0"/>
                        <a:t>25</a:t>
                      </a:r>
                      <a:endParaRPr lang="en-US" sz="2000" dirty="0"/>
                    </a:p>
                  </a:txBody>
                  <a:tcPr/>
                </a:tc>
              </a:tr>
              <a:tr h="791228">
                <a:tc>
                  <a:txBody>
                    <a:bodyPr/>
                    <a:lstStyle/>
                    <a:p>
                      <a:r>
                        <a:rPr lang="en-US" sz="2000" dirty="0" smtClean="0"/>
                        <a:t> Other</a:t>
                      </a:r>
                      <a:r>
                        <a:rPr lang="en-US" sz="2000" baseline="0" dirty="0" smtClean="0"/>
                        <a:t> events –attendance, admin work ; </a:t>
                      </a:r>
                      <a:r>
                        <a:rPr lang="en-US" sz="2000" baseline="0" dirty="0" err="1" smtClean="0"/>
                        <a:t>eg</a:t>
                      </a:r>
                      <a:r>
                        <a:rPr lang="en-US" sz="2000" baseline="0" dirty="0" smtClean="0"/>
                        <a:t> </a:t>
                      </a:r>
                      <a:r>
                        <a:rPr lang="en-US" sz="2000" dirty="0" err="1" smtClean="0"/>
                        <a:t>Balika</a:t>
                      </a:r>
                      <a:r>
                        <a:rPr lang="en-US" sz="2000" dirty="0" smtClean="0"/>
                        <a:t> </a:t>
                      </a:r>
                      <a:r>
                        <a:rPr lang="en-US" sz="2000" dirty="0" err="1" smtClean="0"/>
                        <a:t>Smruddhi</a:t>
                      </a:r>
                      <a:r>
                        <a:rPr lang="en-US" sz="2000" dirty="0" smtClean="0"/>
                        <a:t> </a:t>
                      </a:r>
                      <a:r>
                        <a:rPr lang="en-US" sz="2000" dirty="0" err="1" smtClean="0"/>
                        <a:t>yojana</a:t>
                      </a:r>
                      <a:r>
                        <a:rPr lang="en-US" sz="2000" dirty="0" smtClean="0"/>
                        <a:t>, school health, </a:t>
                      </a:r>
                      <a:r>
                        <a:rPr lang="en-US" sz="2000" dirty="0" err="1" smtClean="0"/>
                        <a:t>Gunotsav</a:t>
                      </a:r>
                      <a:r>
                        <a:rPr lang="en-US" sz="2000" dirty="0" smtClean="0"/>
                        <a:t> and other schemes</a:t>
                      </a:r>
                      <a:endParaRPr lang="en-US" sz="2000" dirty="0"/>
                    </a:p>
                  </a:txBody>
                  <a:tcPr/>
                </a:tc>
                <a:tc>
                  <a:txBody>
                    <a:bodyPr/>
                    <a:lstStyle/>
                    <a:p>
                      <a:pPr algn="ctr"/>
                      <a:r>
                        <a:rPr lang="en-US" sz="2000" dirty="0" smtClean="0"/>
                        <a:t>4</a:t>
                      </a:r>
                      <a:endParaRPr lang="en-US" sz="2000" dirty="0"/>
                    </a:p>
                  </a:txBody>
                  <a:tcPr/>
                </a:tc>
                <a:tc>
                  <a:txBody>
                    <a:bodyPr/>
                    <a:lstStyle/>
                    <a:p>
                      <a:pPr algn="ctr"/>
                      <a:r>
                        <a:rPr lang="en-US" sz="2000" dirty="0" smtClean="0"/>
                        <a:t>17</a:t>
                      </a:r>
                      <a:endParaRPr lang="en-US" sz="2000" dirty="0"/>
                    </a:p>
                  </a:txBody>
                  <a:tcPr/>
                </a:tc>
              </a:tr>
              <a:tr h="376677">
                <a:tc>
                  <a:txBody>
                    <a:bodyPr/>
                    <a:lstStyle/>
                    <a:p>
                      <a:r>
                        <a:rPr lang="en-US" sz="2000" dirty="0" smtClean="0"/>
                        <a:t>Monitoring at field level </a:t>
                      </a:r>
                    </a:p>
                    <a:p>
                      <a:r>
                        <a:rPr lang="en-US" sz="2000" dirty="0" smtClean="0"/>
                        <a:t>(mostly AWC visit, Home visit -rare)</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41</a:t>
                      </a:r>
                      <a:endParaRPr lang="en-US" sz="2000" dirty="0"/>
                    </a:p>
                  </a:txBody>
                  <a:tcPr/>
                </a:tc>
              </a:tr>
              <a:tr h="437842">
                <a:tc>
                  <a:txBody>
                    <a:bodyPr/>
                    <a:lstStyle/>
                    <a:p>
                      <a:r>
                        <a:rPr lang="en-US" sz="2000" dirty="0" smtClean="0"/>
                        <a:t>Total</a:t>
                      </a:r>
                      <a:endParaRPr lang="en-US" sz="2000" dirty="0"/>
                    </a:p>
                  </a:txBody>
                  <a:tcPr/>
                </a:tc>
                <a:tc>
                  <a:txBody>
                    <a:bodyPr/>
                    <a:lstStyle/>
                    <a:p>
                      <a:pPr algn="ctr"/>
                      <a:r>
                        <a:rPr lang="en-US" sz="2000" dirty="0" smtClean="0"/>
                        <a:t>24</a:t>
                      </a:r>
                      <a:endParaRPr lang="en-US" sz="2000" dirty="0"/>
                    </a:p>
                  </a:txBody>
                  <a:tcPr/>
                </a:tc>
                <a:tc>
                  <a:txBody>
                    <a:bodyPr/>
                    <a:lstStyle/>
                    <a:p>
                      <a:pPr algn="ctr"/>
                      <a:r>
                        <a:rPr lang="en-US" sz="2000" dirty="0" smtClean="0"/>
                        <a:t>100</a:t>
                      </a:r>
                      <a:endParaRPr lang="en-US" sz="2000" dirty="0"/>
                    </a:p>
                  </a:txBody>
                  <a:tcPr/>
                </a:tc>
              </a:tr>
              <a:tr h="437842">
                <a:tc gridSpan="3">
                  <a:txBody>
                    <a:bodyPr/>
                    <a:lstStyle/>
                    <a:p>
                      <a:pPr algn="l"/>
                      <a:r>
                        <a:rPr lang="en-US" sz="2000" i="1" dirty="0" smtClean="0"/>
                        <a:t>* </a:t>
                      </a:r>
                      <a:r>
                        <a:rPr lang="en-US" sz="1800" i="1" dirty="0" err="1" smtClean="0"/>
                        <a:t>Kanani</a:t>
                      </a:r>
                      <a:r>
                        <a:rPr lang="en-US" sz="1800" i="1" dirty="0" smtClean="0"/>
                        <a:t> and</a:t>
                      </a:r>
                      <a:r>
                        <a:rPr lang="en-US" sz="1800" i="1" baseline="0" dirty="0" smtClean="0"/>
                        <a:t> Gandhi, 2010</a:t>
                      </a:r>
                      <a:r>
                        <a:rPr lang="en-US" sz="2000" i="1" dirty="0" smtClean="0"/>
                        <a:t>         Note: Community</a:t>
                      </a:r>
                      <a:r>
                        <a:rPr lang="en-US" sz="2000" i="1" baseline="0" dirty="0" smtClean="0"/>
                        <a:t> contacts are negligible</a:t>
                      </a:r>
                      <a:endParaRPr lang="en-US" sz="2000" i="1" dirty="0"/>
                    </a:p>
                  </a:txBody>
                  <a:tcPr/>
                </a:tc>
                <a:tc hMerge="1">
                  <a:txBody>
                    <a:bodyPr/>
                    <a:lstStyle/>
                    <a:p>
                      <a:pPr algn="ctr"/>
                      <a:endParaRPr lang="en-US" sz="2000" dirty="0"/>
                    </a:p>
                  </a:txBody>
                  <a:tcPr/>
                </a:tc>
                <a:tc hMerge="1">
                  <a:txBody>
                    <a:bodyPr/>
                    <a:lstStyle/>
                    <a:p>
                      <a:pPr algn="ctr"/>
                      <a:endParaRPr lang="en-US" sz="2000" dirty="0"/>
                    </a:p>
                  </a:txBody>
                  <a:tcPr/>
                </a:tc>
              </a:tr>
            </a:tbl>
          </a:graphicData>
        </a:graphic>
      </p:graphicFrame>
      <p:sp>
        <p:nvSpPr>
          <p:cNvPr id="6" name="Footer Placeholder 5"/>
          <p:cNvSpPr>
            <a:spLocks noGrp="1"/>
          </p:cNvSpPr>
          <p:nvPr>
            <p:ph type="ftr" sz="quarter" idx="11"/>
          </p:nvPr>
        </p:nvSpPr>
        <p:spPr/>
        <p:txBody>
          <a:bodyPr/>
          <a:lstStyle/>
          <a:p>
            <a:pPr>
              <a:defRPr/>
            </a:pPr>
            <a:r>
              <a:rPr lang="en-US" dirty="0"/>
              <a:t>KANANI 2011</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8438"/>
            <a:ext cx="8839200" cy="487362"/>
          </a:xfrm>
        </p:spPr>
        <p:txBody>
          <a:bodyPr>
            <a:noAutofit/>
          </a:bodyPr>
          <a:lstStyle/>
          <a:p>
            <a:pPr>
              <a:defRPr/>
            </a:pPr>
            <a:r>
              <a:rPr lang="en-US" sz="2800" dirty="0" smtClean="0"/>
              <a:t>Nature of Admin and field work – Sample feedback *</a:t>
            </a:r>
            <a:endParaRPr lang="en-US" sz="2800" dirty="0"/>
          </a:p>
        </p:txBody>
      </p:sp>
      <p:graphicFrame>
        <p:nvGraphicFramePr>
          <p:cNvPr id="4" name="Content Placeholder 3"/>
          <p:cNvGraphicFramePr>
            <a:graphicFrameLocks noGrp="1"/>
          </p:cNvGraphicFramePr>
          <p:nvPr>
            <p:ph idx="1"/>
          </p:nvPr>
        </p:nvGraphicFramePr>
        <p:xfrm>
          <a:off x="304800" y="609600"/>
          <a:ext cx="8839200" cy="6720839"/>
        </p:xfrm>
        <a:graphic>
          <a:graphicData uri="http://schemas.openxmlformats.org/drawingml/2006/table">
            <a:tbl>
              <a:tblPr firstRow="1" bandRow="1">
                <a:tableStyleId>{5C22544A-7EE6-4342-B048-85BDC9FD1C3A}</a:tableStyleId>
              </a:tblPr>
              <a:tblGrid>
                <a:gridCol w="2127956"/>
                <a:gridCol w="6711244"/>
              </a:tblGrid>
              <a:tr h="662618">
                <a:tc>
                  <a:txBody>
                    <a:bodyPr/>
                    <a:lstStyle/>
                    <a:p>
                      <a:r>
                        <a:rPr lang="en-US" b="0" dirty="0" smtClean="0"/>
                        <a:t>ACTIVITY IN</a:t>
                      </a:r>
                      <a:r>
                        <a:rPr lang="en-US" b="0" baseline="0" dirty="0" smtClean="0"/>
                        <a:t> OCTOBER  ‘10</a:t>
                      </a:r>
                      <a:endParaRPr lang="en-US" b="0" dirty="0"/>
                    </a:p>
                  </a:txBody>
                  <a:tcPr/>
                </a:tc>
                <a:tc>
                  <a:txBody>
                    <a:bodyPr/>
                    <a:lstStyle/>
                    <a:p>
                      <a:r>
                        <a:rPr lang="en-US" b="0" dirty="0" smtClean="0"/>
                        <a:t>DESRIPTION</a:t>
                      </a:r>
                      <a:r>
                        <a:rPr lang="en-US" b="0" baseline="0" dirty="0" smtClean="0"/>
                        <a:t>  - SOME EXAMPLES</a:t>
                      </a:r>
                      <a:endParaRPr lang="en-US" b="0" dirty="0"/>
                    </a:p>
                  </a:txBody>
                  <a:tcPr/>
                </a:tc>
              </a:tr>
              <a:tr h="839170">
                <a:tc>
                  <a:txBody>
                    <a:bodyPr/>
                    <a:lstStyle/>
                    <a:p>
                      <a:r>
                        <a:rPr lang="en-US" b="0" dirty="0" smtClean="0"/>
                        <a:t>MEETINGS:</a:t>
                      </a:r>
                    </a:p>
                  </a:txBody>
                  <a:tcPr/>
                </a:tc>
                <a:tc rowSpan="5">
                  <a:txBody>
                    <a:bodyPr/>
                    <a:lstStyle/>
                    <a:p>
                      <a:pPr>
                        <a:buFont typeface="Arial" pitchFamily="34" charset="0"/>
                        <a:buNone/>
                      </a:pPr>
                      <a:r>
                        <a:rPr lang="en-US" b="0" dirty="0" err="1" smtClean="0"/>
                        <a:t>Seja</a:t>
                      </a:r>
                      <a:r>
                        <a:rPr lang="en-US" b="0" dirty="0" smtClean="0"/>
                        <a:t> (Cluster)</a:t>
                      </a:r>
                      <a:r>
                        <a:rPr lang="en-US" b="0" baseline="0" dirty="0" smtClean="0"/>
                        <a:t> meeting, Meeting with CDPO, Meeting for school health </a:t>
                      </a:r>
                      <a:r>
                        <a:rPr lang="en-US" b="0" baseline="0" dirty="0" err="1" smtClean="0"/>
                        <a:t>microplan</a:t>
                      </a:r>
                      <a:r>
                        <a:rPr lang="en-US" b="0" baseline="0" dirty="0" smtClean="0"/>
                        <a:t>, </a:t>
                      </a:r>
                      <a:r>
                        <a:rPr lang="en-US" b="0" baseline="0" dirty="0" err="1" smtClean="0"/>
                        <a:t>gunotsav</a:t>
                      </a:r>
                      <a:r>
                        <a:rPr lang="en-US" b="0" baseline="0" dirty="0" smtClean="0"/>
                        <a:t>, Helper meeting, with adolescent girls… VHSC of NRHM, with health dept (</a:t>
                      </a:r>
                      <a:r>
                        <a:rPr lang="en-US" b="0" baseline="0" dirty="0" err="1" smtClean="0"/>
                        <a:t>mamta</a:t>
                      </a:r>
                      <a:r>
                        <a:rPr lang="en-US" b="0" baseline="0" dirty="0" smtClean="0"/>
                        <a:t> day)</a:t>
                      </a:r>
                    </a:p>
                    <a:p>
                      <a:pPr>
                        <a:buFont typeface="Arial" pitchFamily="34" charset="0"/>
                        <a:buNone/>
                      </a:pPr>
                      <a:endParaRPr lang="en-US" b="0" baseline="0" dirty="0" smtClean="0"/>
                    </a:p>
                    <a:p>
                      <a:pPr>
                        <a:buFont typeface="Arial" pitchFamily="34" charset="0"/>
                        <a:buNone/>
                      </a:pPr>
                      <a:r>
                        <a:rPr lang="en-US" b="0" baseline="0" dirty="0" smtClean="0"/>
                        <a:t>Compilation of AWC records, statistical assistant work, distribution of THR/BB records, correcting mistakes of AWWs, bank and account work related to </a:t>
                      </a:r>
                      <a:r>
                        <a:rPr lang="en-US" b="0" baseline="0" dirty="0" err="1" smtClean="0"/>
                        <a:t>sakhi</a:t>
                      </a:r>
                      <a:r>
                        <a:rPr lang="en-US" b="0" baseline="0" dirty="0" smtClean="0"/>
                        <a:t> </a:t>
                      </a:r>
                      <a:r>
                        <a:rPr lang="en-US" b="0" baseline="0" dirty="0" err="1" smtClean="0"/>
                        <a:t>mandals</a:t>
                      </a:r>
                      <a:r>
                        <a:rPr lang="en-US" b="0" baseline="0" dirty="0" smtClean="0"/>
                        <a:t>; accounts related to expenses for fruit, milk, </a:t>
                      </a:r>
                      <a:r>
                        <a:rPr lang="en-US" b="0" baseline="0" dirty="0" err="1" smtClean="0"/>
                        <a:t>Annaprasan</a:t>
                      </a:r>
                      <a:r>
                        <a:rPr lang="en-US" b="0" baseline="0" dirty="0" smtClean="0"/>
                        <a:t> </a:t>
                      </a:r>
                      <a:r>
                        <a:rPr lang="en-US" b="0" baseline="0" dirty="0" err="1" smtClean="0"/>
                        <a:t>diwas</a:t>
                      </a:r>
                      <a:r>
                        <a:rPr lang="en-US" b="0" baseline="0" dirty="0" smtClean="0"/>
                        <a:t>, overseeing transport of THR/BB stock from block to AWC </a:t>
                      </a:r>
                    </a:p>
                    <a:p>
                      <a:pPr>
                        <a:buFont typeface="Arial" pitchFamily="34" charset="0"/>
                        <a:buNone/>
                      </a:pPr>
                      <a:endParaRPr lang="en-US" b="0" baseline="0" dirty="0" smtClean="0"/>
                    </a:p>
                    <a:p>
                      <a:pPr>
                        <a:buFont typeface="Arial" pitchFamily="34" charset="0"/>
                        <a:buNone/>
                      </a:pPr>
                      <a:r>
                        <a:rPr lang="en-US" b="0" baseline="0" dirty="0" smtClean="0"/>
                        <a:t> HIV/AIDS Related, for Stat assist work</a:t>
                      </a:r>
                    </a:p>
                    <a:p>
                      <a:pPr>
                        <a:buFont typeface="Arial" pitchFamily="34" charset="0"/>
                        <a:buNone/>
                      </a:pPr>
                      <a:endParaRPr lang="en-US" b="0" baseline="0" dirty="0" smtClean="0"/>
                    </a:p>
                    <a:p>
                      <a:r>
                        <a:rPr lang="en-US" b="0" baseline="0" dirty="0" smtClean="0"/>
                        <a:t>Includes in about 3 hours…</a:t>
                      </a:r>
                    </a:p>
                    <a:p>
                      <a:pPr>
                        <a:buFont typeface="Arial" pitchFamily="34" charset="0"/>
                        <a:buChar char="•"/>
                      </a:pPr>
                      <a:r>
                        <a:rPr lang="en-US" b="0" dirty="0" smtClean="0"/>
                        <a:t>Observation</a:t>
                      </a:r>
                      <a:r>
                        <a:rPr lang="en-US" b="0" baseline="0" dirty="0" smtClean="0"/>
                        <a:t> of AWC activities. Distribution of FFS, checking stock and distribution registers, correcting AWW mistakes, </a:t>
                      </a:r>
                    </a:p>
                    <a:p>
                      <a:pPr>
                        <a:buFont typeface="Arial" pitchFamily="34" charset="0"/>
                        <a:buChar cha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err="1" smtClean="0"/>
                        <a:t>Balika</a:t>
                      </a:r>
                      <a:r>
                        <a:rPr lang="en-US" b="0" baseline="0" dirty="0" smtClean="0"/>
                        <a:t>  </a:t>
                      </a:r>
                      <a:r>
                        <a:rPr lang="en-US" b="0" baseline="0" dirty="0" err="1" smtClean="0"/>
                        <a:t>Samrudhi</a:t>
                      </a:r>
                      <a:r>
                        <a:rPr lang="en-US" b="0" baseline="0" dirty="0" smtClean="0"/>
                        <a:t> </a:t>
                      </a:r>
                      <a:r>
                        <a:rPr lang="en-US" b="0" baseline="0" dirty="0" err="1" smtClean="0"/>
                        <a:t>Yojana</a:t>
                      </a:r>
                      <a:r>
                        <a:rPr lang="en-US" b="0" baseline="0" dirty="0" smtClean="0"/>
                        <a:t>, </a:t>
                      </a:r>
                      <a:r>
                        <a:rPr lang="en-US" b="0" baseline="0" dirty="0" err="1" smtClean="0"/>
                        <a:t>Khel</a:t>
                      </a:r>
                      <a:r>
                        <a:rPr lang="en-US" b="0" baseline="0" dirty="0" smtClean="0"/>
                        <a:t> </a:t>
                      </a:r>
                      <a:r>
                        <a:rPr lang="en-US" b="0" baseline="0" dirty="0" err="1" smtClean="0"/>
                        <a:t>Mahakumbh</a:t>
                      </a:r>
                      <a:r>
                        <a:rPr lang="en-US" b="0" baseline="0" dirty="0" smtClean="0"/>
                        <a:t>, school health, Rural dev dept (AWC repair, baby toilets), total sanitation campaign</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0" baseline="0" dirty="0" smtClean="0"/>
                    </a:p>
                    <a:p>
                      <a:pPr>
                        <a:buFont typeface="Arial" pitchFamily="34" charset="0"/>
                        <a:buChar char="•"/>
                      </a:pPr>
                      <a:endParaRPr lang="en-US" b="0" baseline="0" dirty="0" smtClean="0"/>
                    </a:p>
                    <a:p>
                      <a:pPr>
                        <a:buFont typeface="Arial" pitchFamily="34" charset="0"/>
                        <a:buNone/>
                      </a:pPr>
                      <a:endParaRPr lang="en-US" b="0" dirty="0"/>
                    </a:p>
                  </a:txBody>
                  <a:tcPr/>
                </a:tc>
              </a:tr>
              <a:tr h="848717">
                <a:tc>
                  <a:txBody>
                    <a:bodyPr/>
                    <a:lstStyle/>
                    <a:p>
                      <a:endParaRPr lang="en-US" b="0" dirty="0" smtClean="0"/>
                    </a:p>
                    <a:p>
                      <a:r>
                        <a:rPr lang="en-US" b="0" dirty="0" smtClean="0"/>
                        <a:t>OFFICE</a:t>
                      </a:r>
                      <a:r>
                        <a:rPr lang="en-US" b="0" baseline="0" dirty="0" smtClean="0"/>
                        <a:t> WORK:</a:t>
                      </a:r>
                    </a:p>
                  </a:txBody>
                  <a:tcPr/>
                </a:tc>
                <a:tc vMerge="1">
                  <a:txBody>
                    <a:bodyPr/>
                    <a:lstStyle/>
                    <a:p>
                      <a:endParaRPr lang="en-US"/>
                    </a:p>
                  </a:txBody>
                  <a:tcPr/>
                </a:tc>
              </a:tr>
              <a:tr h="1514555">
                <a:tc>
                  <a:txBody>
                    <a:bodyPr/>
                    <a:lstStyle/>
                    <a:p>
                      <a:endParaRPr lang="en-US" b="0" dirty="0" smtClean="0"/>
                    </a:p>
                    <a:p>
                      <a:endParaRPr lang="en-US" b="0" dirty="0" smtClean="0"/>
                    </a:p>
                    <a:p>
                      <a:endParaRPr lang="en-US" b="0" dirty="0" smtClean="0"/>
                    </a:p>
                    <a:p>
                      <a:r>
                        <a:rPr lang="en-US" b="0" dirty="0" smtClean="0"/>
                        <a:t>TRAINING</a:t>
                      </a:r>
                    </a:p>
                    <a:p>
                      <a:pPr>
                        <a:buFont typeface="Arial" pitchFamily="34" charset="0"/>
                        <a:buChar char="•"/>
                      </a:pPr>
                      <a:endParaRPr lang="en-US" b="0" dirty="0"/>
                    </a:p>
                  </a:txBody>
                  <a:tcPr/>
                </a:tc>
                <a:tc vMerge="1">
                  <a:txBody>
                    <a:bodyPr/>
                    <a:lstStyle/>
                    <a:p>
                      <a:endParaRPr lang="en-US"/>
                    </a:p>
                  </a:txBody>
                  <a:tcPr/>
                </a:tc>
              </a:tr>
              <a:tr h="821261">
                <a:tc>
                  <a:txBody>
                    <a:bodyPr/>
                    <a:lstStyle/>
                    <a:p>
                      <a:r>
                        <a:rPr lang="en-US" b="0" dirty="0" smtClean="0"/>
                        <a:t>ANGANWADI</a:t>
                      </a:r>
                      <a:r>
                        <a:rPr lang="en-US" b="0" baseline="0" dirty="0" smtClean="0"/>
                        <a:t> VISITS:</a:t>
                      </a:r>
                      <a:endParaRPr lang="en-US" b="0" dirty="0"/>
                    </a:p>
                  </a:txBody>
                  <a:tcPr/>
                </a:tc>
                <a:tc vMerge="1">
                  <a:txBody>
                    <a:bodyPr/>
                    <a:lstStyle/>
                    <a:p>
                      <a:endParaRPr lang="en-US"/>
                    </a:p>
                  </a:txBody>
                  <a:tcPr/>
                </a:tc>
              </a:tr>
              <a:tr h="2034518">
                <a:tc>
                  <a:txBody>
                    <a:bodyPr/>
                    <a:lstStyle/>
                    <a:p>
                      <a:endParaRPr lang="en-US" b="0" dirty="0" smtClean="0"/>
                    </a:p>
                    <a:p>
                      <a:r>
                        <a:rPr lang="en-US" b="0" dirty="0" smtClean="0"/>
                        <a:t>OTHER SCHEMES:</a:t>
                      </a:r>
                    </a:p>
                    <a:p>
                      <a:endParaRPr lang="en-US" b="0" dirty="0" smtClean="0"/>
                    </a:p>
                    <a:p>
                      <a:r>
                        <a:rPr lang="en-US" sz="2000" i="1" dirty="0" smtClean="0"/>
                        <a:t>* </a:t>
                      </a:r>
                      <a:r>
                        <a:rPr lang="en-US" sz="1600" i="1" dirty="0" err="1" smtClean="0"/>
                        <a:t>Kanani</a:t>
                      </a:r>
                      <a:r>
                        <a:rPr lang="en-US" sz="1600" i="1" dirty="0" smtClean="0"/>
                        <a:t> and</a:t>
                      </a:r>
                      <a:r>
                        <a:rPr lang="en-US" sz="1600" i="1" baseline="0" dirty="0" smtClean="0"/>
                        <a:t> Gandhi, 2010</a:t>
                      </a:r>
                      <a:r>
                        <a:rPr lang="en-US" sz="1800" i="1" dirty="0" smtClean="0"/>
                        <a:t> </a:t>
                      </a:r>
                      <a:endParaRPr lang="en-US" sz="1600" b="0" dirty="0" smtClean="0"/>
                    </a:p>
                  </a:txBody>
                  <a:tcPr/>
                </a:tc>
                <a:tc vMerge="1">
                  <a:txBody>
                    <a:bodyPr/>
                    <a:lstStyle/>
                    <a:p>
                      <a:endParaRPr lang="en-US"/>
                    </a:p>
                  </a:txBody>
                  <a:tcPr/>
                </a:tc>
              </a:tr>
            </a:tbl>
          </a:graphicData>
        </a:graphic>
      </p:graphicFrame>
      <p:sp>
        <p:nvSpPr>
          <p:cNvPr id="5" name="Footer Placeholder 4"/>
          <p:cNvSpPr>
            <a:spLocks noGrp="1"/>
          </p:cNvSpPr>
          <p:nvPr>
            <p:ph type="ftr" sz="quarter" idx="11"/>
          </p:nvPr>
        </p:nvSpPr>
        <p:spPr>
          <a:xfrm>
            <a:off x="6248400" y="6629400"/>
            <a:ext cx="2895600" cy="457200"/>
          </a:xfrm>
        </p:spPr>
        <p:txBody>
          <a:bodyPr/>
          <a:lstStyle/>
          <a:p>
            <a:pPr>
              <a:defRPr/>
            </a:pPr>
            <a:r>
              <a:rPr lang="en-US" dirty="0">
                <a:solidFill>
                  <a:schemeClr val="bg1"/>
                </a:solidFill>
              </a:rPr>
              <a:t>KANANI 2011</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t>I-ME SYSTEM FOR ICDS FFS PROGRAM</a:t>
            </a:r>
            <a:br>
              <a:rPr lang="en-US" sz="3200" dirty="0" smtClean="0"/>
            </a:br>
            <a:r>
              <a:rPr lang="en-US" sz="3200" dirty="0" smtClean="0"/>
              <a:t>Mismatch :focus is on coverage not quality  </a:t>
            </a:r>
            <a:endParaRPr lang="en-US" sz="3200" dirty="0"/>
          </a:p>
        </p:txBody>
      </p:sp>
      <p:graphicFrame>
        <p:nvGraphicFramePr>
          <p:cNvPr id="6" name="Content Placeholder 5"/>
          <p:cNvGraphicFramePr>
            <a:graphicFrameLocks noGrp="1"/>
          </p:cNvGraphicFramePr>
          <p:nvPr>
            <p:ph idx="1"/>
          </p:nvPr>
        </p:nvGraphicFramePr>
        <p:xfrm>
          <a:off x="457200" y="1447800"/>
          <a:ext cx="8305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a:xfrm>
            <a:off x="6248400" y="6324600"/>
            <a:ext cx="2895600" cy="457200"/>
          </a:xfrm>
        </p:spPr>
        <p:txBody>
          <a:bodyPr/>
          <a:lstStyle/>
          <a:p>
            <a:pPr>
              <a:defRPr/>
            </a:pPr>
            <a:r>
              <a:rPr lang="en-US" dirty="0"/>
              <a:t>KANANI 2011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0" y="0"/>
            <a:ext cx="9144000" cy="2590800"/>
          </a:xfrm>
        </p:spPr>
        <p:txBody>
          <a:bodyPr rtlCol="0">
            <a:normAutofit fontScale="90000"/>
          </a:bodyPr>
          <a:lstStyle/>
          <a:p>
            <a:pPr fontAlgn="auto">
              <a:spcAft>
                <a:spcPts val="0"/>
              </a:spcAft>
              <a:defRPr/>
            </a:pPr>
            <a:r>
              <a:rPr lang="en-US" sz="3600" b="1" dirty="0" smtClean="0">
                <a:latin typeface="Arial" pitchFamily="34" charset="0"/>
                <a:cs typeface="Arial" pitchFamily="34" charset="0"/>
              </a:rPr>
              <a:t>IMPACT OF MID DAY MEAL PROGRAMME ON THE GROWTH AND HEMOGLOBIN STATUS OF CHILDREN: </a:t>
            </a:r>
            <a:br>
              <a:rPr lang="en-US" sz="3600" b="1" dirty="0" smtClean="0">
                <a:latin typeface="Arial" pitchFamily="34" charset="0"/>
                <a:cs typeface="Arial" pitchFamily="34" charset="0"/>
              </a:rPr>
            </a:br>
            <a:r>
              <a:rPr lang="en-US" sz="3600" b="1" dirty="0" smtClean="0">
                <a:latin typeface="Arial" pitchFamily="34" charset="0"/>
                <a:cs typeface="Arial" pitchFamily="34" charset="0"/>
              </a:rPr>
              <a:t>An Example Of Successful PPP in Gujarat</a:t>
            </a:r>
          </a:p>
        </p:txBody>
      </p:sp>
      <p:sp>
        <p:nvSpPr>
          <p:cNvPr id="3" name="Subtitle 2"/>
          <p:cNvSpPr>
            <a:spLocks noGrp="1"/>
          </p:cNvSpPr>
          <p:nvPr>
            <p:ph type="subTitle" idx="1"/>
          </p:nvPr>
        </p:nvSpPr>
        <p:spPr>
          <a:xfrm>
            <a:off x="0" y="6019800"/>
            <a:ext cx="9144000" cy="838200"/>
          </a:xfrm>
        </p:spPr>
        <p:txBody>
          <a:bodyPr rtlCol="0">
            <a:normAutofit fontScale="32500" lnSpcReduction="20000"/>
          </a:bodyPr>
          <a:lstStyle/>
          <a:p>
            <a:pPr fontAlgn="auto">
              <a:spcAft>
                <a:spcPts val="0"/>
              </a:spcAft>
              <a:buFont typeface="Arial" pitchFamily="34" charset="0"/>
              <a:buNone/>
              <a:defRPr/>
            </a:pPr>
            <a:r>
              <a:rPr lang="en-US" sz="8000" b="1" dirty="0" smtClean="0">
                <a:solidFill>
                  <a:srgbClr val="FFC000"/>
                </a:solidFill>
                <a:latin typeface="Arial" pitchFamily="34" charset="0"/>
                <a:cs typeface="Arial" pitchFamily="34" charset="0"/>
              </a:rPr>
              <a:t> </a:t>
            </a:r>
            <a:r>
              <a:rPr lang="en-US" sz="8000" b="1" dirty="0">
                <a:solidFill>
                  <a:srgbClr val="FFC000"/>
                </a:solidFill>
                <a:latin typeface="Arial" pitchFamily="34" charset="0"/>
                <a:cs typeface="Arial" pitchFamily="34" charset="0"/>
              </a:rPr>
              <a:t>PROF. UMA IYER</a:t>
            </a:r>
          </a:p>
          <a:p>
            <a:pPr fontAlgn="auto">
              <a:spcAft>
                <a:spcPts val="0"/>
              </a:spcAft>
              <a:buFont typeface="Arial" pitchFamily="34" charset="0"/>
              <a:buNone/>
              <a:defRPr/>
            </a:pPr>
            <a:r>
              <a:rPr lang="en-US" sz="8000" b="1" dirty="0" smtClean="0">
                <a:solidFill>
                  <a:srgbClr val="FFC000"/>
                </a:solidFill>
                <a:latin typeface="Arial" pitchFamily="34" charset="0"/>
                <a:cs typeface="Arial" pitchFamily="34" charset="0"/>
              </a:rPr>
              <a:t>GEETIKA DHAUNDIYAL </a:t>
            </a:r>
          </a:p>
          <a:p>
            <a:pPr fontAlgn="auto">
              <a:spcAft>
                <a:spcPts val="0"/>
              </a:spcAft>
              <a:buFont typeface="Arial" pitchFamily="34" charset="0"/>
              <a:buNone/>
              <a:defRPr/>
            </a:pPr>
            <a:endParaRPr lang="en-US" sz="8000" b="1" dirty="0" smtClean="0">
              <a:solidFill>
                <a:srgbClr val="FFC000"/>
              </a:solidFill>
              <a:latin typeface="Arial" pitchFamily="34" charset="0"/>
              <a:cs typeface="Arial" pitchFamily="34" charset="0"/>
            </a:endParaRPr>
          </a:p>
        </p:txBody>
      </p:sp>
      <p:pic>
        <p:nvPicPr>
          <p:cNvPr id="2055" name="Picture 7" descr="C:\Users\GEETIKA\Desktop\Alb\big utensil in non TAPF.JPG"/>
          <p:cNvPicPr>
            <a:picLocks noChangeAspect="1" noChangeArrowheads="1"/>
          </p:cNvPicPr>
          <p:nvPr/>
        </p:nvPicPr>
        <p:blipFill>
          <a:blip r:embed="rId3" cstate="print"/>
          <a:srcRect/>
          <a:stretch>
            <a:fillRect/>
          </a:stretch>
        </p:blipFill>
        <p:spPr bwMode="auto">
          <a:xfrm>
            <a:off x="0" y="3352800"/>
            <a:ext cx="2895600" cy="236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100_2181.JPG"/>
          <p:cNvPicPr>
            <a:picLocks noChangeAspect="1"/>
          </p:cNvPicPr>
          <p:nvPr/>
        </p:nvPicPr>
        <p:blipFill>
          <a:blip r:embed="rId4" cstate="print"/>
          <a:srcRect l="12963" t="11373" r="13139"/>
          <a:stretch>
            <a:fillRect/>
          </a:stretch>
        </p:blipFill>
        <p:spPr>
          <a:xfrm>
            <a:off x="6477000" y="3352799"/>
            <a:ext cx="2667000" cy="2362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6" name="Picture 8" descr="C:\Users\GEETIKA\Desktop\100NIKON\DSCN0847.JPG"/>
          <p:cNvPicPr>
            <a:picLocks noChangeAspect="1" noChangeArrowheads="1"/>
          </p:cNvPicPr>
          <p:nvPr/>
        </p:nvPicPr>
        <p:blipFill>
          <a:blip r:embed="rId5" cstate="print"/>
          <a:srcRect/>
          <a:stretch>
            <a:fillRect/>
          </a:stretch>
        </p:blipFill>
        <p:spPr bwMode="auto">
          <a:xfrm>
            <a:off x="2971800" y="3352800"/>
            <a:ext cx="3419503" cy="236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0"/>
            <a:ext cx="9144000" cy="1417638"/>
          </a:xfrm>
        </p:spPr>
        <p:txBody>
          <a:bodyPr/>
          <a:lstStyle/>
          <a:p>
            <a:pPr>
              <a:defRPr/>
            </a:pPr>
            <a:r>
              <a:rPr lang="en-US" sz="3200" b="1" dirty="0" smtClean="0">
                <a:latin typeface="Arial" pitchFamily="34" charset="0"/>
                <a:cs typeface="Arial" pitchFamily="34" charset="0"/>
              </a:rPr>
              <a:t>IMPACT EVALUATION STUDY COMPARING NGO (AKS) &amp; GOVT. MDM PROGRAMME</a:t>
            </a:r>
          </a:p>
        </p:txBody>
      </p:sp>
      <p:graphicFrame>
        <p:nvGraphicFramePr>
          <p:cNvPr id="4" name="Content Placeholder 3"/>
          <p:cNvGraphicFramePr>
            <a:graphicFrameLocks noGrp="1"/>
          </p:cNvGraphicFramePr>
          <p:nvPr>
            <p:ph idx="1"/>
          </p:nvPr>
        </p:nvGraphicFramePr>
        <p:xfrm>
          <a:off x="0" y="1447800"/>
          <a:ext cx="9144000" cy="5410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6" name="Rectangle 4"/>
          <p:cNvSpPr>
            <a:spLocks noChangeArrowheads="1"/>
          </p:cNvSpPr>
          <p:nvPr/>
        </p:nvSpPr>
        <p:spPr bwMode="auto">
          <a:xfrm>
            <a:off x="2895600" y="3200400"/>
            <a:ext cx="3810000" cy="2308324"/>
          </a:xfrm>
          <a:prstGeom prst="rect">
            <a:avLst/>
          </a:prstGeom>
          <a:gradFill>
            <a:gsLst>
              <a:gs pos="0">
                <a:schemeClr val="tx2"/>
              </a:gs>
              <a:gs pos="55000">
                <a:schemeClr val="accent3">
                  <a:tint val="83000"/>
                  <a:satMod val="155000"/>
                </a:schemeClr>
              </a:gs>
              <a:gs pos="100000">
                <a:schemeClr val="accent3">
                  <a:shade val="85000"/>
                </a:schemeClr>
              </a:gs>
            </a:gsLst>
          </a:gradFill>
          <a:ln>
            <a:solidFill>
              <a:schemeClr val="bg2"/>
            </a:solidFill>
            <a:headEnd/>
            <a:tailEnd/>
          </a:ln>
        </p:spPr>
        <p:style>
          <a:lnRef idx="1">
            <a:schemeClr val="accent3"/>
          </a:lnRef>
          <a:fillRef idx="3">
            <a:schemeClr val="accent3"/>
          </a:fillRef>
          <a:effectRef idx="2">
            <a:schemeClr val="accent3"/>
          </a:effectRef>
          <a:fontRef idx="minor">
            <a:schemeClr val="lt1"/>
          </a:fontRef>
        </p:style>
        <p:txBody>
          <a:bodyPr anchor="ctr">
            <a:spAutoFit/>
          </a:bodyPr>
          <a:lstStyle/>
          <a:p>
            <a:pPr algn="ctr">
              <a:defRPr/>
            </a:pPr>
            <a:r>
              <a:rPr lang="en-US" sz="2400" b="1" dirty="0">
                <a:solidFill>
                  <a:schemeClr val="bg2"/>
                </a:solidFill>
                <a:latin typeface="Arial" pitchFamily="34" charset="0"/>
                <a:ea typeface="Calibri" pitchFamily="34" charset="0"/>
                <a:cs typeface="Arial" pitchFamily="34" charset="0"/>
              </a:rPr>
              <a:t>Anthropometric </a:t>
            </a:r>
            <a:r>
              <a:rPr lang="en-US" sz="2400" b="1" dirty="0">
                <a:solidFill>
                  <a:schemeClr val="bg2"/>
                </a:solidFill>
                <a:latin typeface="Arial" pitchFamily="34" charset="0"/>
                <a:ea typeface="Calibri" pitchFamily="34" charset="0"/>
                <a:cs typeface="Arial" pitchFamily="34" charset="0"/>
              </a:rPr>
              <a:t>measurements, hemoglobin estimation and other indicators -</a:t>
            </a:r>
            <a:endParaRPr lang="en-US" sz="2400" b="1" dirty="0">
              <a:solidFill>
                <a:schemeClr val="bg2"/>
              </a:solidFill>
              <a:latin typeface="Arial" pitchFamily="34" charset="0"/>
              <a:ea typeface="Calibri" pitchFamily="34" charset="0"/>
              <a:cs typeface="Arial" pitchFamily="34" charset="0"/>
            </a:endParaRPr>
          </a:p>
          <a:p>
            <a:pPr algn="ctr">
              <a:defRPr/>
            </a:pPr>
            <a:r>
              <a:rPr lang="en-US" sz="2400" b="1" dirty="0">
                <a:solidFill>
                  <a:schemeClr val="bg2"/>
                </a:solidFill>
                <a:latin typeface="Arial" pitchFamily="34" charset="0"/>
                <a:ea typeface="Calibri" pitchFamily="34" charset="0"/>
                <a:cs typeface="Arial" pitchFamily="34" charset="0"/>
              </a:rPr>
              <a:t> PRE-POST </a:t>
            </a:r>
            <a:r>
              <a:rPr lang="en-US" sz="2400" b="1" dirty="0">
                <a:solidFill>
                  <a:schemeClr val="bg2"/>
                </a:solidFill>
                <a:latin typeface="Arial" pitchFamily="34" charset="0"/>
                <a:ea typeface="Calibri" pitchFamily="34" charset="0"/>
                <a:cs typeface="Arial" pitchFamily="34" charset="0"/>
              </a:rPr>
              <a:t>DATA</a:t>
            </a:r>
          </a:p>
          <a:p>
            <a:pPr algn="ctr">
              <a:defRPr/>
            </a:pPr>
            <a:r>
              <a:rPr lang="en-US" sz="2400" b="1" dirty="0">
                <a:solidFill>
                  <a:schemeClr val="bg2"/>
                </a:solidFill>
                <a:latin typeface="Arial" pitchFamily="34" charset="0"/>
                <a:ea typeface="Calibri" pitchFamily="34" charset="0"/>
                <a:cs typeface="Arial" pitchFamily="34" charset="0"/>
              </a:rPr>
              <a:t>After 6 months</a:t>
            </a:r>
            <a:endParaRPr lang="en-US" sz="2400" b="1" dirty="0">
              <a:solidFill>
                <a:schemeClr val="bg2"/>
              </a:solidFill>
              <a:latin typeface="Arial" pitchFamily="34" charset="0"/>
              <a:ea typeface="Calibri" pitchFamily="34" charset="0"/>
              <a:cs typeface="Arial" pitchFamily="34" charset="0"/>
            </a:endParaRPr>
          </a:p>
        </p:txBody>
      </p:sp>
      <p:sp>
        <p:nvSpPr>
          <p:cNvPr id="20487" name="Rectangle 5"/>
          <p:cNvSpPr>
            <a:spLocks noChangeArrowheads="1"/>
          </p:cNvSpPr>
          <p:nvPr/>
        </p:nvSpPr>
        <p:spPr bwMode="auto">
          <a:xfrm>
            <a:off x="5562600" y="6550025"/>
            <a:ext cx="3378200" cy="307975"/>
          </a:xfrm>
          <a:prstGeom prst="rect">
            <a:avLst/>
          </a:prstGeom>
          <a:noFill/>
          <a:ln w="9525">
            <a:noFill/>
            <a:miter lim="800000"/>
            <a:headEnd/>
            <a:tailEnd/>
          </a:ln>
        </p:spPr>
        <p:txBody>
          <a:bodyPr wrap="none">
            <a:spAutoFit/>
          </a:bodyPr>
          <a:lstStyle/>
          <a:p>
            <a:r>
              <a:rPr lang="en-US" sz="1400" b="1">
                <a:latin typeface="Calibri" pitchFamily="34" charset="0"/>
              </a:rPr>
              <a:t>Uma Iyer  &amp; Geetika Dhaundiyal, 2010</a:t>
            </a:r>
          </a:p>
        </p:txBody>
      </p:sp>
      <p:cxnSp>
        <p:nvCxnSpPr>
          <p:cNvPr id="9" name="Straight Arrow Connector 8"/>
          <p:cNvCxnSpPr/>
          <p:nvPr/>
        </p:nvCxnSpPr>
        <p:spPr>
          <a:xfrm rot="5400000">
            <a:off x="1030288" y="3465512"/>
            <a:ext cx="22860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7811294" y="3466306"/>
            <a:ext cx="228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7811294" y="5142706"/>
            <a:ext cx="228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1027907" y="5142706"/>
            <a:ext cx="2286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a:xfrm>
            <a:off x="0" y="0"/>
            <a:ext cx="9144000" cy="1676400"/>
          </a:xfrm>
        </p:spPr>
        <p:txBody>
          <a:bodyPr rtlCol="0">
            <a:noAutofit/>
          </a:bodyPr>
          <a:lstStyle/>
          <a:p>
            <a:pPr fontAlgn="auto">
              <a:spcAft>
                <a:spcPts val="0"/>
              </a:spcAft>
              <a:defRPr/>
            </a:pPr>
            <a:r>
              <a:rPr lang="en-US" sz="2800" b="1" dirty="0" smtClean="0">
                <a:latin typeface="Arial" pitchFamily="34" charset="0"/>
                <a:cs typeface="Arial" pitchFamily="34" charset="0"/>
              </a:rPr>
              <a:t/>
            </a:r>
            <a:br>
              <a:rPr lang="en-US" sz="2800" b="1" dirty="0" smtClean="0">
                <a:latin typeface="Arial" pitchFamily="34" charset="0"/>
                <a:cs typeface="Arial" pitchFamily="34" charset="0"/>
              </a:rPr>
            </a:br>
            <a:r>
              <a:rPr lang="en-US" sz="2400" b="1" dirty="0" smtClean="0">
                <a:latin typeface="Arial" pitchFamily="34" charset="0"/>
                <a:cs typeface="Arial" pitchFamily="34" charset="0"/>
              </a:rPr>
              <a:t>PERCENT PREVALENCE OF UNDERNUTRITION (&lt;-2 SD) Z SCORES AMONG CHILDREN IN AKS GROUP </a:t>
            </a:r>
            <a:br>
              <a:rPr lang="en-US" sz="2400" b="1" dirty="0" smtClean="0">
                <a:latin typeface="Arial" pitchFamily="34" charset="0"/>
                <a:cs typeface="Arial" pitchFamily="34" charset="0"/>
              </a:rPr>
            </a:br>
            <a:r>
              <a:rPr lang="en-US" sz="2400" b="1" dirty="0" smtClean="0">
                <a:latin typeface="Arial" pitchFamily="34" charset="0"/>
                <a:cs typeface="Arial" pitchFamily="34" charset="0"/>
              </a:rPr>
              <a:t>BEFORE AND AFTER INTERVENTION</a:t>
            </a:r>
            <a:r>
              <a:rPr lang="en-US" b="1" dirty="0" smtClean="0">
                <a:latin typeface="Arial" pitchFamily="34" charset="0"/>
                <a:cs typeface="Arial" pitchFamily="34" charset="0"/>
              </a:rPr>
              <a:t/>
            </a:r>
            <a:br>
              <a:rPr lang="en-US" b="1" dirty="0" smtClean="0">
                <a:latin typeface="Arial" pitchFamily="34" charset="0"/>
                <a:cs typeface="Arial" pitchFamily="34" charset="0"/>
              </a:rPr>
            </a:br>
            <a:endParaRPr lang="en-US" b="1" dirty="0" smtClean="0">
              <a:latin typeface="Arial" pitchFamily="34" charset="0"/>
              <a:cs typeface="Arial" pitchFamily="34" charset="0"/>
            </a:endParaRPr>
          </a:p>
        </p:txBody>
      </p:sp>
      <p:graphicFrame>
        <p:nvGraphicFramePr>
          <p:cNvPr id="2050" name="Chart 3"/>
          <p:cNvGraphicFramePr>
            <a:graphicFrameLocks/>
          </p:cNvGraphicFramePr>
          <p:nvPr/>
        </p:nvGraphicFramePr>
        <p:xfrm>
          <a:off x="457200" y="1828800"/>
          <a:ext cx="8153400" cy="3713163"/>
        </p:xfrm>
        <a:graphic>
          <a:graphicData uri="http://schemas.openxmlformats.org/presentationml/2006/ole">
            <p:oleObj spid="_x0000_s2050" name="Chart" r:id="rId4" imgW="8157155" imgH="3718882" progId="Excel.Sheet.8">
              <p:embed/>
            </p:oleObj>
          </a:graphicData>
        </a:graphic>
      </p:graphicFrame>
      <p:sp>
        <p:nvSpPr>
          <p:cNvPr id="2052" name="Rectangle 4"/>
          <p:cNvSpPr>
            <a:spLocks noChangeArrowheads="1"/>
          </p:cNvSpPr>
          <p:nvPr/>
        </p:nvSpPr>
        <p:spPr bwMode="auto">
          <a:xfrm>
            <a:off x="5562600" y="6550025"/>
            <a:ext cx="3378200" cy="307975"/>
          </a:xfrm>
          <a:prstGeom prst="rect">
            <a:avLst/>
          </a:prstGeom>
          <a:noFill/>
          <a:ln w="9525">
            <a:noFill/>
            <a:miter lim="800000"/>
            <a:headEnd/>
            <a:tailEnd/>
          </a:ln>
        </p:spPr>
        <p:txBody>
          <a:bodyPr wrap="none">
            <a:spAutoFit/>
          </a:bodyPr>
          <a:lstStyle/>
          <a:p>
            <a:r>
              <a:rPr lang="en-US" sz="1400" b="1">
                <a:latin typeface="Calibri" pitchFamily="34" charset="0"/>
              </a:rPr>
              <a:t>Uma Iyer  &amp; Geetika Dhaundiyal, 2010</a:t>
            </a:r>
          </a:p>
        </p:txBody>
      </p:sp>
      <p:sp>
        <p:nvSpPr>
          <p:cNvPr id="2053" name="TextBox 5"/>
          <p:cNvSpPr txBox="1">
            <a:spLocks noChangeArrowheads="1"/>
          </p:cNvSpPr>
          <p:nvPr/>
        </p:nvSpPr>
        <p:spPr bwMode="auto">
          <a:xfrm>
            <a:off x="533400" y="5715000"/>
            <a:ext cx="8077200" cy="923925"/>
          </a:xfrm>
          <a:prstGeom prst="rect">
            <a:avLst/>
          </a:prstGeom>
          <a:solidFill>
            <a:srgbClr val="002060"/>
          </a:solidFill>
          <a:ln w="9525">
            <a:noFill/>
            <a:miter lim="800000"/>
            <a:headEnd/>
            <a:tailEnd/>
          </a:ln>
        </p:spPr>
        <p:txBody>
          <a:bodyPr>
            <a:spAutoFit/>
          </a:bodyPr>
          <a:lstStyle/>
          <a:p>
            <a:pPr algn="ctr"/>
            <a:r>
              <a:rPr lang="en-US" b="1">
                <a:latin typeface="Arial" charset="0"/>
                <a:cs typeface="Arial" charset="0"/>
              </a:rPr>
              <a:t>THERE WAS A REDUCTION IN PREVALENCE OF THINNESS BY 9% WHICH WAS FOUND MUCH MORE EVIDENT (10%) IN GIRLS (p&lt;0.01) THAN BOYS (4%).</a:t>
            </a:r>
          </a:p>
        </p:txBody>
      </p:sp>
      <p:sp>
        <p:nvSpPr>
          <p:cNvPr id="6" name="Down Arrow 5"/>
          <p:cNvSpPr/>
          <p:nvPr/>
        </p:nvSpPr>
        <p:spPr>
          <a:xfrm>
            <a:off x="2743200" y="27432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5" name="TextBox 6"/>
          <p:cNvSpPr txBox="1">
            <a:spLocks noChangeArrowheads="1"/>
          </p:cNvSpPr>
          <p:nvPr/>
        </p:nvSpPr>
        <p:spPr bwMode="auto">
          <a:xfrm>
            <a:off x="2971800" y="2743200"/>
            <a:ext cx="457200" cy="307975"/>
          </a:xfrm>
          <a:prstGeom prst="rect">
            <a:avLst/>
          </a:prstGeom>
          <a:noFill/>
          <a:ln w="9525">
            <a:noFill/>
            <a:miter lim="800000"/>
            <a:headEnd/>
            <a:tailEnd/>
          </a:ln>
        </p:spPr>
        <p:txBody>
          <a:bodyPr>
            <a:spAutoFit/>
          </a:bodyPr>
          <a:lstStyle/>
          <a:p>
            <a:r>
              <a:rPr lang="en-US" sz="1400" b="1">
                <a:latin typeface="Calibri" pitchFamily="34" charset="0"/>
              </a:rPr>
              <a:t>3%</a:t>
            </a:r>
          </a:p>
        </p:txBody>
      </p:sp>
      <p:sp>
        <p:nvSpPr>
          <p:cNvPr id="8" name="Down Arrow 7"/>
          <p:cNvSpPr/>
          <p:nvPr/>
        </p:nvSpPr>
        <p:spPr>
          <a:xfrm>
            <a:off x="6248400" y="29718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0" y="0"/>
            <a:ext cx="9144000" cy="1524000"/>
          </a:xfrm>
        </p:spPr>
        <p:txBody>
          <a:bodyPr/>
          <a:lstStyle/>
          <a:p>
            <a:pPr>
              <a:defRPr/>
            </a:pPr>
            <a:r>
              <a:rPr lang="en-US" sz="2400" b="1" dirty="0" smtClean="0">
                <a:latin typeface="Arial" pitchFamily="34" charset="0"/>
                <a:cs typeface="Arial" pitchFamily="34" charset="0"/>
              </a:rPr>
              <a:t>PERCENT PREVALENCE OF UNDERNUTRITION (&lt;-2 SD) Z SCORES AMONG CHILDREN IN GOVT GROUP </a:t>
            </a:r>
            <a:br>
              <a:rPr lang="en-US" sz="2400" b="1" dirty="0" smtClean="0">
                <a:latin typeface="Arial" pitchFamily="34" charset="0"/>
                <a:cs typeface="Arial" pitchFamily="34" charset="0"/>
              </a:rPr>
            </a:br>
            <a:r>
              <a:rPr lang="en-US" sz="2400" b="1" dirty="0" smtClean="0">
                <a:latin typeface="Arial" pitchFamily="34" charset="0"/>
                <a:cs typeface="Arial" pitchFamily="34" charset="0"/>
              </a:rPr>
              <a:t>BEFORE AND AFTER INTERVENTION</a:t>
            </a:r>
            <a:endParaRPr lang="en-US" sz="2400" dirty="0" smtClean="0">
              <a:latin typeface="Arial" pitchFamily="34" charset="0"/>
              <a:cs typeface="Arial" pitchFamily="34" charset="0"/>
            </a:endParaRPr>
          </a:p>
        </p:txBody>
      </p:sp>
      <p:graphicFrame>
        <p:nvGraphicFramePr>
          <p:cNvPr id="3074" name="Chart 3"/>
          <p:cNvGraphicFramePr>
            <a:graphicFrameLocks/>
          </p:cNvGraphicFramePr>
          <p:nvPr/>
        </p:nvGraphicFramePr>
        <p:xfrm>
          <a:off x="457200" y="1749425"/>
          <a:ext cx="8229600" cy="3889375"/>
        </p:xfrm>
        <a:graphic>
          <a:graphicData uri="http://schemas.openxmlformats.org/presentationml/2006/ole">
            <p:oleObj spid="_x0000_s3074" name="Chart" r:id="rId4" imgW="8230313" imgH="3889585" progId="Excel.Sheet.8">
              <p:embed/>
            </p:oleObj>
          </a:graphicData>
        </a:graphic>
      </p:graphicFrame>
      <p:sp>
        <p:nvSpPr>
          <p:cNvPr id="3076" name="Rectangle 4"/>
          <p:cNvSpPr>
            <a:spLocks noChangeArrowheads="1"/>
          </p:cNvSpPr>
          <p:nvPr/>
        </p:nvSpPr>
        <p:spPr bwMode="auto">
          <a:xfrm>
            <a:off x="5562600" y="6550025"/>
            <a:ext cx="3378200" cy="307975"/>
          </a:xfrm>
          <a:prstGeom prst="rect">
            <a:avLst/>
          </a:prstGeom>
          <a:noFill/>
          <a:ln w="9525">
            <a:noFill/>
            <a:miter lim="800000"/>
            <a:headEnd/>
            <a:tailEnd/>
          </a:ln>
        </p:spPr>
        <p:txBody>
          <a:bodyPr wrap="none">
            <a:spAutoFit/>
          </a:bodyPr>
          <a:lstStyle/>
          <a:p>
            <a:r>
              <a:rPr lang="en-US" sz="1400" b="1">
                <a:latin typeface="Calibri" pitchFamily="34" charset="0"/>
              </a:rPr>
              <a:t>Uma Iyer  &amp; Geetika Dhaundiyal, 2010</a:t>
            </a:r>
          </a:p>
        </p:txBody>
      </p:sp>
      <p:sp>
        <p:nvSpPr>
          <p:cNvPr id="3077" name="TextBox 5"/>
          <p:cNvSpPr txBox="1">
            <a:spLocks noChangeArrowheads="1"/>
          </p:cNvSpPr>
          <p:nvPr/>
        </p:nvSpPr>
        <p:spPr bwMode="auto">
          <a:xfrm>
            <a:off x="457200" y="5791200"/>
            <a:ext cx="8153400" cy="369888"/>
          </a:xfrm>
          <a:prstGeom prst="rect">
            <a:avLst/>
          </a:prstGeom>
          <a:solidFill>
            <a:srgbClr val="002060"/>
          </a:solidFill>
          <a:ln w="9525">
            <a:noFill/>
            <a:miter lim="800000"/>
            <a:headEnd/>
            <a:tailEnd/>
          </a:ln>
        </p:spPr>
        <p:txBody>
          <a:bodyPr>
            <a:spAutoFit/>
          </a:bodyPr>
          <a:lstStyle/>
          <a:p>
            <a:pPr algn="ctr"/>
            <a:r>
              <a:rPr lang="en-US" b="1">
                <a:latin typeface="Arial" charset="0"/>
                <a:cs typeface="Arial" charset="0"/>
              </a:rPr>
              <a:t>THE PREVALENCE OF STUNTING  RAISED BY 4% (p&lt;0.01).</a:t>
            </a:r>
          </a:p>
        </p:txBody>
      </p:sp>
      <p:sp>
        <p:nvSpPr>
          <p:cNvPr id="6" name="Up Arrow 5"/>
          <p:cNvSpPr/>
          <p:nvPr/>
        </p:nvSpPr>
        <p:spPr>
          <a:xfrm>
            <a:off x="4114800" y="3200400"/>
            <a:ext cx="228600"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9" name="TextBox 6"/>
          <p:cNvSpPr txBox="1">
            <a:spLocks noChangeArrowheads="1"/>
          </p:cNvSpPr>
          <p:nvPr/>
        </p:nvSpPr>
        <p:spPr bwMode="auto">
          <a:xfrm>
            <a:off x="3733800" y="3200400"/>
            <a:ext cx="457200" cy="307975"/>
          </a:xfrm>
          <a:prstGeom prst="rect">
            <a:avLst/>
          </a:prstGeom>
          <a:noFill/>
          <a:ln w="9525">
            <a:noFill/>
            <a:miter lim="800000"/>
            <a:headEnd/>
            <a:tailEnd/>
          </a:ln>
        </p:spPr>
        <p:txBody>
          <a:bodyPr>
            <a:spAutoFit/>
          </a:bodyPr>
          <a:lstStyle/>
          <a:p>
            <a:r>
              <a:rPr lang="en-US" sz="1400" b="1">
                <a:latin typeface="Calibri" pitchFamily="34" charset="0"/>
              </a:rPr>
              <a:t>4%</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14400"/>
          </a:xfrm>
        </p:spPr>
        <p:txBody>
          <a:bodyPr/>
          <a:lstStyle/>
          <a:p>
            <a:pPr>
              <a:defRPr/>
            </a:pPr>
            <a:r>
              <a:rPr lang="en-US" b="1" dirty="0" smtClean="0">
                <a:latin typeface="Arial" pitchFamily="34" charset="0"/>
                <a:cs typeface="Arial" pitchFamily="34" charset="0"/>
              </a:rPr>
              <a:t>SUMMARY OF FINDINGS</a:t>
            </a:r>
          </a:p>
        </p:txBody>
      </p:sp>
      <p:graphicFrame>
        <p:nvGraphicFramePr>
          <p:cNvPr id="4" name="Content Placeholder 3"/>
          <p:cNvGraphicFramePr>
            <a:graphicFrameLocks noGrp="1"/>
          </p:cNvGraphicFramePr>
          <p:nvPr>
            <p:ph idx="1"/>
          </p:nvPr>
        </p:nvGraphicFramePr>
        <p:xfrm>
          <a:off x="0" y="990600"/>
          <a:ext cx="9144000" cy="5614988"/>
        </p:xfrm>
        <a:graphic>
          <a:graphicData uri="http://schemas.openxmlformats.org/drawingml/2006/table">
            <a:tbl>
              <a:tblPr firstRow="1" bandRow="1">
                <a:tableStyleId>{5C22544A-7EE6-4342-B048-85BDC9FD1C3A}</a:tableStyleId>
              </a:tblPr>
              <a:tblGrid>
                <a:gridCol w="3048000"/>
                <a:gridCol w="3048000"/>
                <a:gridCol w="3048000"/>
              </a:tblGrid>
              <a:tr h="448762">
                <a:tc>
                  <a:txBody>
                    <a:bodyPr/>
                    <a:lstStyle/>
                    <a:p>
                      <a:pPr marL="0" marR="0" algn="just">
                        <a:lnSpc>
                          <a:spcPct val="150000"/>
                        </a:lnSpc>
                        <a:spcBef>
                          <a:spcPts val="0"/>
                        </a:spcBef>
                        <a:spcAft>
                          <a:spcPts val="0"/>
                        </a:spcAft>
                        <a:tabLst>
                          <a:tab pos="2114550" algn="l"/>
                        </a:tabLst>
                      </a:pPr>
                      <a:endParaRPr lang="en-US" sz="1600" dirty="0">
                        <a:latin typeface="Arial Black" pitchFamily="34" charset="0"/>
                        <a:ea typeface="Calibri"/>
                        <a:cs typeface="Arial" pitchFamily="34" charset="0"/>
                      </a:endParaRPr>
                    </a:p>
                  </a:txBody>
                  <a:tcPr marL="68580" marR="68580" marT="0" marB="0"/>
                </a:tc>
                <a:tc gridSpan="2">
                  <a:txBody>
                    <a:bodyPr/>
                    <a:lstStyle/>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PERCENT CHANGE FROM BASELINE VALUES</a:t>
                      </a:r>
                      <a:endParaRPr lang="en-US" sz="1400" b="1" dirty="0">
                        <a:latin typeface="Arial" pitchFamily="34" charset="0"/>
                        <a:ea typeface="Calibri"/>
                        <a:cs typeface="Arial" pitchFamily="34" charset="0"/>
                      </a:endParaRPr>
                    </a:p>
                  </a:txBody>
                  <a:tcPr marL="68580" marR="68580" marT="0" marB="0"/>
                </a:tc>
                <a:tc hMerge="1">
                  <a:txBody>
                    <a:bodyPr/>
                    <a:lstStyle/>
                    <a:p>
                      <a:endParaRPr lang="en-US"/>
                    </a:p>
                  </a:txBody>
                  <a:tcPr/>
                </a:tc>
              </a:tr>
              <a:tr h="313236">
                <a:tc>
                  <a:txBody>
                    <a:bodyPr/>
                    <a:lstStyle/>
                    <a:p>
                      <a:pPr marL="0" marR="0" algn="just">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PARAMETER STUDIED</a:t>
                      </a:r>
                      <a:endParaRPr lang="en-US" sz="1400" dirty="0">
                        <a:latin typeface="Arial" pitchFamily="34" charset="0"/>
                        <a:ea typeface="Calibri"/>
                        <a:cs typeface="Arial" pitchFamily="34" charset="0"/>
                      </a:endParaRP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smtClean="0">
                          <a:latin typeface="Arial" pitchFamily="34" charset="0"/>
                          <a:ea typeface="Calibri"/>
                          <a:cs typeface="Arial" pitchFamily="34" charset="0"/>
                        </a:rPr>
                        <a:t>AKS</a:t>
                      </a:r>
                      <a:endParaRPr lang="en-US" sz="1400" dirty="0">
                        <a:latin typeface="Arial" pitchFamily="34" charset="0"/>
                        <a:ea typeface="Calibri"/>
                        <a:cs typeface="Arial" pitchFamily="34" charset="0"/>
                      </a:endParaRP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smtClean="0">
                          <a:latin typeface="Arial" pitchFamily="34" charset="0"/>
                          <a:ea typeface="Calibri"/>
                          <a:cs typeface="Arial" pitchFamily="34" charset="0"/>
                        </a:rPr>
                        <a:t>GOVT</a:t>
                      </a:r>
                      <a:endParaRPr lang="en-US" sz="1400" dirty="0">
                        <a:latin typeface="Arial" pitchFamily="34" charset="0"/>
                        <a:ea typeface="Calibri"/>
                        <a:cs typeface="Arial" pitchFamily="34" charset="0"/>
                      </a:endParaRPr>
                    </a:p>
                  </a:txBody>
                  <a:tcPr marL="68580" marR="68580" marT="0" marB="0"/>
                </a:tc>
              </a:tr>
              <a:tr h="321674">
                <a:tc gridSpan="3">
                  <a:txBody>
                    <a:bodyPr/>
                    <a:lstStyle/>
                    <a:p>
                      <a:pPr marL="0" marR="0" algn="ctr" defTabSz="914400" rtl="0" eaLnBrk="1" latinLnBrk="0" hangingPunct="1">
                        <a:lnSpc>
                          <a:spcPct val="150000"/>
                        </a:lnSpc>
                        <a:spcBef>
                          <a:spcPts val="0"/>
                        </a:spcBef>
                        <a:spcAft>
                          <a:spcPts val="0"/>
                        </a:spcAft>
                        <a:tabLst>
                          <a:tab pos="2114550" algn="l"/>
                        </a:tabLst>
                      </a:pPr>
                      <a:r>
                        <a:rPr lang="en-US" sz="1600" b="1" kern="1200" dirty="0">
                          <a:solidFill>
                            <a:schemeClr val="dk1"/>
                          </a:solidFill>
                          <a:latin typeface="Arial" pitchFamily="34" charset="0"/>
                          <a:ea typeface="Calibri"/>
                          <a:cs typeface="Arial" pitchFamily="34" charset="0"/>
                        </a:rPr>
                        <a:t>ANTHROPOMETRIC MEASUREMENTS</a:t>
                      </a:r>
                    </a:p>
                  </a:txBody>
                  <a:tcPr marL="68580" marR="68580" marT="0" marB="0"/>
                </a:tc>
                <a:tc hMerge="1">
                  <a:txBody>
                    <a:bodyPr/>
                    <a:lstStyle/>
                    <a:p>
                      <a:endParaRPr lang="en-US"/>
                    </a:p>
                  </a:txBody>
                  <a:tcPr/>
                </a:tc>
                <a:tc hMerge="1">
                  <a:txBody>
                    <a:bodyPr/>
                    <a:lstStyle/>
                    <a:p>
                      <a:endParaRPr lang="en-US"/>
                    </a:p>
                  </a:txBody>
                  <a:tcPr/>
                </a:tc>
              </a:tr>
              <a:tr h="448762">
                <a:tc>
                  <a:txBody>
                    <a:bodyPr/>
                    <a:lstStyle/>
                    <a:p>
                      <a:pPr marL="0" marR="0" algn="just" defTabSz="914400" rtl="0" eaLnBrk="1" latinLnBrk="0" hangingPunct="1">
                        <a:lnSpc>
                          <a:spcPct val="150000"/>
                        </a:lnSpc>
                        <a:spcBef>
                          <a:spcPts val="0"/>
                        </a:spcBef>
                        <a:spcAft>
                          <a:spcPts val="0"/>
                        </a:spcAft>
                        <a:tabLst>
                          <a:tab pos="2114550" algn="l"/>
                        </a:tabLst>
                      </a:pPr>
                      <a:r>
                        <a:rPr lang="en-US" sz="1600" b="1" kern="1200" dirty="0">
                          <a:solidFill>
                            <a:schemeClr val="dk1"/>
                          </a:solidFill>
                          <a:latin typeface="Arial" pitchFamily="34" charset="0"/>
                          <a:ea typeface="Calibri"/>
                          <a:cs typeface="Arial" pitchFamily="34" charset="0"/>
                        </a:rPr>
                        <a:t>MEAN WEIGHT (kg)</a:t>
                      </a: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1.19</a:t>
                      </a:r>
                      <a:endParaRPr lang="en-US" sz="1400" b="1" dirty="0">
                        <a:latin typeface="Arial" pitchFamily="34" charset="0"/>
                        <a:ea typeface="Calibri"/>
                        <a:cs typeface="Arial" pitchFamily="34" charset="0"/>
                      </a:endParaRP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smtClean="0">
                          <a:latin typeface="Arial" pitchFamily="34" charset="0"/>
                          <a:ea typeface="Calibri"/>
                          <a:cs typeface="Arial" pitchFamily="34" charset="0"/>
                        </a:rPr>
                        <a:t>0.59</a:t>
                      </a:r>
                      <a:endParaRPr lang="en-US" sz="1400" b="1" dirty="0">
                        <a:latin typeface="Arial" pitchFamily="34" charset="0"/>
                        <a:ea typeface="Calibri"/>
                        <a:cs typeface="Arial" pitchFamily="34" charset="0"/>
                      </a:endParaRPr>
                    </a:p>
                  </a:txBody>
                  <a:tcPr marL="68580" marR="68580" marT="0" marB="0"/>
                </a:tc>
              </a:tr>
              <a:tr h="448762">
                <a:tc>
                  <a:txBody>
                    <a:bodyPr/>
                    <a:lstStyle/>
                    <a:p>
                      <a:pPr marL="0" marR="0" algn="just" defTabSz="914400" rtl="0" eaLnBrk="1" latinLnBrk="0" hangingPunct="1">
                        <a:lnSpc>
                          <a:spcPct val="150000"/>
                        </a:lnSpc>
                        <a:spcBef>
                          <a:spcPts val="0"/>
                        </a:spcBef>
                        <a:spcAft>
                          <a:spcPts val="0"/>
                        </a:spcAft>
                        <a:tabLst>
                          <a:tab pos="2114550" algn="l"/>
                        </a:tabLst>
                      </a:pPr>
                      <a:r>
                        <a:rPr lang="en-US" sz="1600" b="1" kern="1200" dirty="0">
                          <a:solidFill>
                            <a:schemeClr val="dk1"/>
                          </a:solidFill>
                          <a:latin typeface="Arial" pitchFamily="34" charset="0"/>
                          <a:ea typeface="Calibri"/>
                          <a:cs typeface="Arial" pitchFamily="34" charset="0"/>
                        </a:rPr>
                        <a:t>MEAN HEIGHT (cm)</a:t>
                      </a: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1.26</a:t>
                      </a:r>
                      <a:endParaRPr lang="en-US" sz="1400" b="1" dirty="0">
                        <a:latin typeface="Arial" pitchFamily="34" charset="0"/>
                        <a:ea typeface="Calibri"/>
                        <a:cs typeface="Arial" pitchFamily="34" charset="0"/>
                      </a:endParaRP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1.15</a:t>
                      </a:r>
                      <a:endParaRPr lang="en-US" sz="1400" b="1" dirty="0">
                        <a:latin typeface="Arial" pitchFamily="34" charset="0"/>
                        <a:ea typeface="Calibri"/>
                        <a:cs typeface="Arial" pitchFamily="34" charset="0"/>
                      </a:endParaRPr>
                    </a:p>
                  </a:txBody>
                  <a:tcPr marL="68580" marR="68580" marT="0" marB="0"/>
                </a:tc>
              </a:tr>
              <a:tr h="448762">
                <a:tc>
                  <a:txBody>
                    <a:bodyPr/>
                    <a:lstStyle/>
                    <a:p>
                      <a:pPr marL="0" marR="0" algn="just" defTabSz="914400" rtl="0" eaLnBrk="1" latinLnBrk="0" hangingPunct="1">
                        <a:lnSpc>
                          <a:spcPct val="150000"/>
                        </a:lnSpc>
                        <a:spcBef>
                          <a:spcPts val="0"/>
                        </a:spcBef>
                        <a:spcAft>
                          <a:spcPts val="0"/>
                        </a:spcAft>
                        <a:tabLst>
                          <a:tab pos="2114550" algn="l"/>
                        </a:tabLst>
                      </a:pPr>
                      <a:r>
                        <a:rPr lang="en-US" sz="1600" b="1" kern="1200" dirty="0">
                          <a:solidFill>
                            <a:schemeClr val="dk1"/>
                          </a:solidFill>
                          <a:latin typeface="Arial" pitchFamily="34" charset="0"/>
                          <a:ea typeface="Calibri"/>
                          <a:cs typeface="Arial" pitchFamily="34" charset="0"/>
                        </a:rPr>
                        <a:t>MEAN BMI (Kg/m2)</a:t>
                      </a: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0.43</a:t>
                      </a:r>
                      <a:endParaRPr lang="en-US" sz="1400" b="1" dirty="0">
                        <a:latin typeface="Arial" pitchFamily="34" charset="0"/>
                        <a:ea typeface="Calibri"/>
                        <a:cs typeface="Arial" pitchFamily="34" charset="0"/>
                      </a:endParaRP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0.09</a:t>
                      </a:r>
                      <a:endParaRPr lang="en-US" sz="1400" b="1" dirty="0">
                        <a:latin typeface="Arial" pitchFamily="34" charset="0"/>
                        <a:ea typeface="Calibri"/>
                        <a:cs typeface="Arial" pitchFamily="34" charset="0"/>
                      </a:endParaRPr>
                    </a:p>
                  </a:txBody>
                  <a:tcPr marL="68580" marR="68580" marT="0" marB="0"/>
                </a:tc>
              </a:tr>
              <a:tr h="445230">
                <a:tc gridSpan="3">
                  <a:txBody>
                    <a:bodyPr/>
                    <a:lstStyle/>
                    <a:p>
                      <a:pPr marL="0" marR="0" indent="0" algn="ctr" defTabSz="914400" rtl="0" eaLnBrk="1" fontAlgn="auto" latinLnBrk="0" hangingPunct="1">
                        <a:lnSpc>
                          <a:spcPct val="150000"/>
                        </a:lnSpc>
                        <a:spcBef>
                          <a:spcPts val="0"/>
                        </a:spcBef>
                        <a:spcAft>
                          <a:spcPts val="0"/>
                        </a:spcAft>
                        <a:buClrTx/>
                        <a:buSzTx/>
                        <a:buFontTx/>
                        <a:buNone/>
                        <a:tabLst>
                          <a:tab pos="2114550" algn="l"/>
                        </a:tabLst>
                        <a:defRPr/>
                      </a:pPr>
                      <a:r>
                        <a:rPr lang="en-US" sz="1600" b="1" kern="1200" dirty="0" smtClean="0">
                          <a:solidFill>
                            <a:schemeClr val="dk1"/>
                          </a:solidFill>
                          <a:latin typeface="Arial" pitchFamily="34" charset="0"/>
                          <a:ea typeface="Calibri"/>
                          <a:cs typeface="Arial" pitchFamily="34" charset="0"/>
                        </a:rPr>
                        <a:t>PREVALENCE OF UNDERNUTRITION</a:t>
                      </a:r>
                    </a:p>
                  </a:txBody>
                  <a:tcPr marL="68580" marR="68580" marT="0" marB="0"/>
                </a:tc>
                <a:tc hMerge="1">
                  <a:txBody>
                    <a:bodyPr/>
                    <a:lstStyle/>
                    <a:p>
                      <a:pPr marL="0" marR="0" algn="ctr">
                        <a:lnSpc>
                          <a:spcPct val="150000"/>
                        </a:lnSpc>
                        <a:spcBef>
                          <a:spcPts val="0"/>
                        </a:spcBef>
                        <a:spcAft>
                          <a:spcPts val="0"/>
                        </a:spcAft>
                        <a:tabLst>
                          <a:tab pos="2114550" algn="l"/>
                        </a:tabLst>
                      </a:pPr>
                      <a:endParaRPr lang="en-US" sz="1400" b="1" dirty="0">
                        <a:latin typeface="Calibri"/>
                        <a:ea typeface="Calibri"/>
                        <a:cs typeface="Times New Roman"/>
                      </a:endParaRPr>
                    </a:p>
                  </a:txBody>
                  <a:tcPr marL="68580" marR="68580" marT="0" marB="0"/>
                </a:tc>
                <a:tc hMerge="1">
                  <a:txBody>
                    <a:bodyPr/>
                    <a:lstStyle/>
                    <a:p>
                      <a:pPr marL="0" marR="0" algn="ctr">
                        <a:lnSpc>
                          <a:spcPct val="150000"/>
                        </a:lnSpc>
                        <a:spcBef>
                          <a:spcPts val="0"/>
                        </a:spcBef>
                        <a:spcAft>
                          <a:spcPts val="0"/>
                        </a:spcAft>
                        <a:tabLst>
                          <a:tab pos="2114550" algn="l"/>
                        </a:tabLst>
                      </a:pPr>
                      <a:endParaRPr lang="en-US" sz="1400" b="1" dirty="0">
                        <a:latin typeface="Calibri"/>
                        <a:ea typeface="Calibri"/>
                        <a:cs typeface="Times New Roman"/>
                      </a:endParaRPr>
                    </a:p>
                  </a:txBody>
                  <a:tcPr marL="68580" marR="68580" marT="0" marB="0"/>
                </a:tc>
              </a:tr>
              <a:tr h="1087913">
                <a:tc>
                  <a:txBody>
                    <a:bodyPr/>
                    <a:lstStyle/>
                    <a:p>
                      <a:pPr marL="0" marR="0" algn="just" defTabSz="914400" rtl="0" eaLnBrk="1" latinLnBrk="0" hangingPunct="1">
                        <a:lnSpc>
                          <a:spcPct val="150000"/>
                        </a:lnSpc>
                        <a:spcBef>
                          <a:spcPts val="0"/>
                        </a:spcBef>
                        <a:spcAft>
                          <a:spcPts val="0"/>
                        </a:spcAft>
                        <a:tabLst>
                          <a:tab pos="2114550" algn="l"/>
                        </a:tabLst>
                      </a:pPr>
                      <a:r>
                        <a:rPr lang="en-US" sz="1600" b="1" kern="1200" dirty="0" smtClean="0">
                          <a:solidFill>
                            <a:schemeClr val="dk1"/>
                          </a:solidFill>
                          <a:latin typeface="Arial" pitchFamily="34" charset="0"/>
                          <a:ea typeface="Calibri"/>
                          <a:cs typeface="Arial" pitchFamily="34" charset="0"/>
                        </a:rPr>
                        <a:t>UNDERWEIGHT</a:t>
                      </a:r>
                      <a:endParaRPr lang="en-US" sz="1600" b="1" kern="1200" dirty="0">
                        <a:solidFill>
                          <a:schemeClr val="dk1"/>
                        </a:solidFill>
                        <a:latin typeface="Arial" pitchFamily="34" charset="0"/>
                        <a:ea typeface="Calibri"/>
                        <a:cs typeface="Arial" pitchFamily="34" charset="0"/>
                      </a:endParaRPr>
                    </a:p>
                    <a:p>
                      <a:pPr marL="0" marR="0" algn="just" defTabSz="914400" rtl="0" eaLnBrk="1" latinLnBrk="0" hangingPunct="1">
                        <a:lnSpc>
                          <a:spcPct val="150000"/>
                        </a:lnSpc>
                        <a:spcBef>
                          <a:spcPts val="0"/>
                        </a:spcBef>
                        <a:spcAft>
                          <a:spcPts val="0"/>
                        </a:spcAft>
                        <a:tabLst>
                          <a:tab pos="2114550" algn="l"/>
                        </a:tabLst>
                      </a:pPr>
                      <a:r>
                        <a:rPr lang="en-US" sz="1600" b="1" kern="1200" dirty="0">
                          <a:solidFill>
                            <a:schemeClr val="dk1"/>
                          </a:solidFill>
                          <a:latin typeface="Arial" pitchFamily="34" charset="0"/>
                          <a:ea typeface="Calibri"/>
                          <a:cs typeface="Arial" pitchFamily="34" charset="0"/>
                        </a:rPr>
                        <a:t>STUNTING</a:t>
                      </a:r>
                    </a:p>
                    <a:p>
                      <a:pPr marL="0" marR="0" algn="just" defTabSz="914400" rtl="0" eaLnBrk="1" latinLnBrk="0" hangingPunct="1">
                        <a:lnSpc>
                          <a:spcPct val="150000"/>
                        </a:lnSpc>
                        <a:spcBef>
                          <a:spcPts val="0"/>
                        </a:spcBef>
                        <a:spcAft>
                          <a:spcPts val="0"/>
                        </a:spcAft>
                        <a:tabLst>
                          <a:tab pos="2114550" algn="l"/>
                        </a:tabLst>
                      </a:pPr>
                      <a:r>
                        <a:rPr lang="en-US" sz="1600" b="1" kern="1200" dirty="0">
                          <a:solidFill>
                            <a:schemeClr val="dk1"/>
                          </a:solidFill>
                          <a:latin typeface="Arial" pitchFamily="34" charset="0"/>
                          <a:ea typeface="Calibri"/>
                          <a:cs typeface="Arial" pitchFamily="34" charset="0"/>
                        </a:rPr>
                        <a:t>THINNESS</a:t>
                      </a: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smtClean="0">
                          <a:latin typeface="Arial" pitchFamily="34" charset="0"/>
                          <a:ea typeface="Calibri"/>
                          <a:cs typeface="Arial" pitchFamily="34" charset="0"/>
                        </a:rPr>
                        <a:t>1.9</a:t>
                      </a:r>
                      <a:endParaRPr lang="en-US" sz="1400" b="1" dirty="0">
                        <a:latin typeface="Arial" pitchFamily="34" charset="0"/>
                        <a:ea typeface="Calibri"/>
                        <a:cs typeface="Arial" pitchFamily="34" charset="0"/>
                      </a:endParaRPr>
                    </a:p>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0.5</a:t>
                      </a:r>
                      <a:endParaRPr lang="en-US" sz="1400" b="1" dirty="0">
                        <a:latin typeface="Arial" pitchFamily="34" charset="0"/>
                        <a:ea typeface="Calibri"/>
                        <a:cs typeface="Arial" pitchFamily="34" charset="0"/>
                      </a:endParaRPr>
                    </a:p>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5.3</a:t>
                      </a:r>
                      <a:endParaRPr lang="en-US" sz="1400" b="1" dirty="0">
                        <a:latin typeface="Arial" pitchFamily="34" charset="0"/>
                        <a:ea typeface="Calibri"/>
                        <a:cs typeface="Arial" pitchFamily="34" charset="0"/>
                      </a:endParaRP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smtClean="0">
                          <a:latin typeface="Arial" pitchFamily="34" charset="0"/>
                          <a:ea typeface="Calibri"/>
                          <a:cs typeface="Arial" pitchFamily="34" charset="0"/>
                        </a:rPr>
                        <a:t>No </a:t>
                      </a:r>
                      <a:r>
                        <a:rPr lang="en-US" sz="1600" b="1" dirty="0">
                          <a:latin typeface="Arial" pitchFamily="34" charset="0"/>
                          <a:ea typeface="Calibri"/>
                          <a:cs typeface="Arial" pitchFamily="34" charset="0"/>
                        </a:rPr>
                        <a:t>change</a:t>
                      </a:r>
                      <a:endParaRPr lang="en-US" sz="1400" b="1" dirty="0">
                        <a:latin typeface="Arial" pitchFamily="34" charset="0"/>
                        <a:ea typeface="Calibri"/>
                        <a:cs typeface="Arial" pitchFamily="34" charset="0"/>
                      </a:endParaRPr>
                    </a:p>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 4</a:t>
                      </a:r>
                      <a:endParaRPr lang="en-US" sz="1400" b="1" dirty="0">
                        <a:latin typeface="Arial" pitchFamily="34" charset="0"/>
                        <a:ea typeface="Calibri"/>
                        <a:cs typeface="Arial" pitchFamily="34" charset="0"/>
                      </a:endParaRPr>
                    </a:p>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0.3</a:t>
                      </a:r>
                      <a:endParaRPr lang="en-US" sz="1400" b="1" dirty="0">
                        <a:latin typeface="Arial" pitchFamily="34" charset="0"/>
                        <a:ea typeface="Calibri"/>
                        <a:cs typeface="Arial" pitchFamily="34" charset="0"/>
                      </a:endParaRPr>
                    </a:p>
                  </a:txBody>
                  <a:tcPr marL="68580" marR="68580" marT="0" marB="0"/>
                </a:tc>
              </a:tr>
              <a:tr h="318659">
                <a:tc gridSpan="3">
                  <a:txBody>
                    <a:bodyPr/>
                    <a:lstStyle/>
                    <a:p>
                      <a:pPr marL="0" marR="0" indent="0" algn="ctr" defTabSz="914400" rtl="0" eaLnBrk="1" fontAlgn="auto" latinLnBrk="0" hangingPunct="1">
                        <a:lnSpc>
                          <a:spcPct val="150000"/>
                        </a:lnSpc>
                        <a:spcBef>
                          <a:spcPts val="0"/>
                        </a:spcBef>
                        <a:spcAft>
                          <a:spcPts val="0"/>
                        </a:spcAft>
                        <a:buClrTx/>
                        <a:buSzTx/>
                        <a:buFontTx/>
                        <a:buNone/>
                        <a:tabLst>
                          <a:tab pos="2114550" algn="l"/>
                        </a:tabLst>
                        <a:defRPr/>
                      </a:pPr>
                      <a:r>
                        <a:rPr lang="en-US" sz="1600" b="1" kern="1200" dirty="0">
                          <a:solidFill>
                            <a:schemeClr val="dk1"/>
                          </a:solidFill>
                          <a:latin typeface="Arial" pitchFamily="34" charset="0"/>
                          <a:ea typeface="Calibri"/>
                          <a:cs typeface="Arial" pitchFamily="34" charset="0"/>
                        </a:rPr>
                        <a:t>HEMOGLOBIN LEVELS</a:t>
                      </a:r>
                    </a:p>
                  </a:txBody>
                  <a:tcPr marL="68580" marR="68580" marT="0" marB="0"/>
                </a:tc>
                <a:tc hMerge="1">
                  <a:txBody>
                    <a:bodyPr/>
                    <a:lstStyle/>
                    <a:p>
                      <a:endParaRPr lang="en-US"/>
                    </a:p>
                  </a:txBody>
                  <a:tcPr/>
                </a:tc>
                <a:tc hMerge="1">
                  <a:txBody>
                    <a:bodyPr/>
                    <a:lstStyle/>
                    <a:p>
                      <a:endParaRPr lang="en-US"/>
                    </a:p>
                  </a:txBody>
                  <a:tcPr/>
                </a:tc>
              </a:tr>
              <a:tr h="448762">
                <a:tc>
                  <a:txBody>
                    <a:bodyPr/>
                    <a:lstStyle/>
                    <a:p>
                      <a:pPr marL="0" marR="0" algn="just" defTabSz="914400" rtl="0" eaLnBrk="1" latinLnBrk="0" hangingPunct="1">
                        <a:lnSpc>
                          <a:spcPct val="150000"/>
                        </a:lnSpc>
                        <a:spcBef>
                          <a:spcPts val="0"/>
                        </a:spcBef>
                        <a:spcAft>
                          <a:spcPts val="0"/>
                        </a:spcAft>
                        <a:tabLst>
                          <a:tab pos="2114550" algn="l"/>
                        </a:tabLst>
                      </a:pPr>
                      <a:r>
                        <a:rPr lang="en-US" sz="1600" b="1" kern="1200" dirty="0">
                          <a:solidFill>
                            <a:schemeClr val="dk1"/>
                          </a:solidFill>
                          <a:latin typeface="Arial" pitchFamily="34" charset="0"/>
                          <a:ea typeface="Calibri"/>
                          <a:cs typeface="Arial" pitchFamily="34" charset="0"/>
                        </a:rPr>
                        <a:t>MEAN HEMOGLOBIN LEVEL (g/dl)</a:t>
                      </a: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0.24</a:t>
                      </a:r>
                      <a:endParaRPr lang="en-US" sz="1400" b="1" dirty="0">
                        <a:latin typeface="Arial" pitchFamily="34" charset="0"/>
                        <a:ea typeface="Calibri"/>
                        <a:cs typeface="Arial" pitchFamily="34" charset="0"/>
                      </a:endParaRP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0.11</a:t>
                      </a:r>
                      <a:endParaRPr lang="en-US" sz="1400" b="1" dirty="0">
                        <a:latin typeface="Arial" pitchFamily="34" charset="0"/>
                        <a:ea typeface="Calibri"/>
                        <a:cs typeface="Arial" pitchFamily="34" charset="0"/>
                      </a:endParaRPr>
                    </a:p>
                  </a:txBody>
                  <a:tcPr marL="68580" marR="68580" marT="0" marB="0"/>
                </a:tc>
              </a:tr>
              <a:tr h="448762">
                <a:tc>
                  <a:txBody>
                    <a:bodyPr/>
                    <a:lstStyle/>
                    <a:p>
                      <a:pPr marL="0" marR="0" algn="just" defTabSz="914400" rtl="0" eaLnBrk="1" latinLnBrk="0" hangingPunct="1">
                        <a:lnSpc>
                          <a:spcPct val="150000"/>
                        </a:lnSpc>
                        <a:spcBef>
                          <a:spcPts val="0"/>
                        </a:spcBef>
                        <a:spcAft>
                          <a:spcPts val="0"/>
                        </a:spcAft>
                        <a:tabLst>
                          <a:tab pos="2114550" algn="l"/>
                        </a:tabLst>
                      </a:pPr>
                      <a:r>
                        <a:rPr lang="en-US" sz="1600" b="1" kern="1200" dirty="0">
                          <a:solidFill>
                            <a:schemeClr val="dk1"/>
                          </a:solidFill>
                          <a:latin typeface="Arial" pitchFamily="34" charset="0"/>
                          <a:ea typeface="Calibri"/>
                          <a:cs typeface="Arial" pitchFamily="34" charset="0"/>
                        </a:rPr>
                        <a:t>PREVALENCE OF ANEMIA</a:t>
                      </a: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18.1</a:t>
                      </a:r>
                      <a:endParaRPr lang="en-US" sz="1400" b="1" dirty="0">
                        <a:latin typeface="Arial" pitchFamily="34" charset="0"/>
                        <a:ea typeface="Calibri"/>
                        <a:cs typeface="Arial" pitchFamily="34" charset="0"/>
                      </a:endParaRPr>
                    </a:p>
                  </a:txBody>
                  <a:tcPr marL="68580" marR="68580" marT="0" marB="0"/>
                </a:tc>
                <a:tc>
                  <a:txBody>
                    <a:bodyPr/>
                    <a:lstStyle/>
                    <a:p>
                      <a:pPr marL="0" marR="0" algn="ctr">
                        <a:lnSpc>
                          <a:spcPct val="150000"/>
                        </a:lnSpc>
                        <a:spcBef>
                          <a:spcPts val="0"/>
                        </a:spcBef>
                        <a:spcAft>
                          <a:spcPts val="0"/>
                        </a:spcAft>
                        <a:tabLst>
                          <a:tab pos="2114550" algn="l"/>
                        </a:tabLst>
                      </a:pPr>
                      <a:r>
                        <a:rPr lang="en-US" sz="1600" b="1" dirty="0">
                          <a:latin typeface="Arial" pitchFamily="34" charset="0"/>
                          <a:ea typeface="Calibri"/>
                          <a:cs typeface="Arial" pitchFamily="34" charset="0"/>
                        </a:rPr>
                        <a:t>0.1</a:t>
                      </a:r>
                      <a:endParaRPr lang="en-US" sz="1400" b="1" dirty="0">
                        <a:latin typeface="Arial" pitchFamily="34" charset="0"/>
                        <a:ea typeface="Calibri"/>
                        <a:cs typeface="Arial" pitchFamily="34" charset="0"/>
                      </a:endParaRPr>
                    </a:p>
                  </a:txBody>
                  <a:tcPr marL="68580" marR="68580" marT="0" marB="0"/>
                </a:tc>
              </a:tr>
            </a:tbl>
          </a:graphicData>
        </a:graphic>
      </p:graphicFrame>
      <p:sp>
        <p:nvSpPr>
          <p:cNvPr id="21556" name="Rectangle 4"/>
          <p:cNvSpPr>
            <a:spLocks noChangeArrowheads="1"/>
          </p:cNvSpPr>
          <p:nvPr/>
        </p:nvSpPr>
        <p:spPr bwMode="auto">
          <a:xfrm>
            <a:off x="5562600" y="6550025"/>
            <a:ext cx="3378200" cy="307975"/>
          </a:xfrm>
          <a:prstGeom prst="rect">
            <a:avLst/>
          </a:prstGeom>
          <a:noFill/>
          <a:ln w="9525">
            <a:noFill/>
            <a:miter lim="800000"/>
            <a:headEnd/>
            <a:tailEnd/>
          </a:ln>
        </p:spPr>
        <p:txBody>
          <a:bodyPr wrap="none">
            <a:spAutoFit/>
          </a:bodyPr>
          <a:lstStyle/>
          <a:p>
            <a:r>
              <a:rPr lang="en-US" sz="1400" b="1">
                <a:latin typeface="Calibri" pitchFamily="34" charset="0"/>
              </a:rPr>
              <a:t>Uma Iyer  &amp; Geetika Dhaundiyal, 2010</a:t>
            </a:r>
          </a:p>
        </p:txBody>
      </p:sp>
      <p:cxnSp>
        <p:nvCxnSpPr>
          <p:cNvPr id="9" name="Straight Arrow Connector 8"/>
          <p:cNvCxnSpPr/>
          <p:nvPr/>
        </p:nvCxnSpPr>
        <p:spPr>
          <a:xfrm rot="5400000">
            <a:off x="7201694" y="6361906"/>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4077494" y="6361906"/>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4077494" y="4533106"/>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7201694" y="4837906"/>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4075907" y="4152106"/>
            <a:ext cx="228600"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4077494" y="4914106"/>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4115594" y="2361406"/>
            <a:ext cx="304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V="1">
            <a:off x="4115594" y="2818606"/>
            <a:ext cx="304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V="1">
            <a:off x="4115594" y="3275806"/>
            <a:ext cx="304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7087394" y="2361406"/>
            <a:ext cx="304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V="1">
            <a:off x="7085807" y="2818606"/>
            <a:ext cx="304800"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V="1">
            <a:off x="7087394" y="3275806"/>
            <a:ext cx="304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V="1">
            <a:off x="7163594" y="4495006"/>
            <a:ext cx="304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7087394" y="5638006"/>
            <a:ext cx="304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V="1">
            <a:off x="4039394" y="5638006"/>
            <a:ext cx="304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3200400" y="2133600"/>
            <a:ext cx="5562600" cy="1371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ounded Rectangle 28"/>
          <p:cNvSpPr/>
          <p:nvPr/>
        </p:nvSpPr>
        <p:spPr>
          <a:xfrm>
            <a:off x="3200400" y="3886200"/>
            <a:ext cx="5562600" cy="1219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ounded Rectangle 29"/>
          <p:cNvSpPr/>
          <p:nvPr/>
        </p:nvSpPr>
        <p:spPr>
          <a:xfrm>
            <a:off x="3200400" y="5446713"/>
            <a:ext cx="5562600" cy="1066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pPr>
              <a:defRPr/>
            </a:pPr>
            <a:r>
              <a:rPr lang="en-US" sz="3200" dirty="0" smtClean="0"/>
              <a:t>FOOD FORTIFICATION (FF) :  </a:t>
            </a:r>
            <a:br>
              <a:rPr lang="en-US" sz="3200" dirty="0" smtClean="0"/>
            </a:br>
            <a:r>
              <a:rPr lang="en-US" sz="3200" i="1" dirty="0" smtClean="0"/>
              <a:t>“A silent solution to hidden hunger”</a:t>
            </a:r>
            <a:endParaRPr lang="en-US" sz="3200" i="1" dirty="0"/>
          </a:p>
        </p:txBody>
      </p:sp>
      <p:sp>
        <p:nvSpPr>
          <p:cNvPr id="3" name="Content Placeholder 2"/>
          <p:cNvSpPr>
            <a:spLocks noGrp="1"/>
          </p:cNvSpPr>
          <p:nvPr>
            <p:ph idx="1"/>
          </p:nvPr>
        </p:nvSpPr>
        <p:spPr>
          <a:xfrm>
            <a:off x="457200" y="1219200"/>
            <a:ext cx="8229600" cy="5334000"/>
          </a:xfrm>
        </p:spPr>
        <p:txBody>
          <a:bodyPr/>
          <a:lstStyle/>
          <a:p>
            <a:pPr>
              <a:defRPr/>
            </a:pPr>
            <a:r>
              <a:rPr lang="en-US" sz="2400" smtClean="0"/>
              <a:t>Strength of FF: When done correctly, it has no perceptible effect on the characteristics of the food. </a:t>
            </a:r>
          </a:p>
          <a:p>
            <a:pPr>
              <a:defRPr/>
            </a:pPr>
            <a:r>
              <a:rPr lang="en-US" sz="2400" smtClean="0"/>
              <a:t>Health and nutrition improvements result from the daily intake of imperceptible amounts of vitamins-minerals. </a:t>
            </a:r>
          </a:p>
          <a:p>
            <a:pPr>
              <a:defRPr/>
            </a:pPr>
            <a:r>
              <a:rPr lang="en-US" sz="2400" smtClean="0"/>
              <a:t>For the consumer, impact is hidden from the senses, as invisible and silent as micronutrient malnutrition itself</a:t>
            </a:r>
          </a:p>
          <a:p>
            <a:pPr>
              <a:defRPr/>
            </a:pPr>
            <a:r>
              <a:rPr lang="en-US" sz="2400" smtClean="0"/>
              <a:t>This very feature that makes FF a worthwhile intervention  also makes it difficult to determine whether the program is working properly   (Micronutrient Forum)</a:t>
            </a:r>
          </a:p>
          <a:p>
            <a:pPr>
              <a:buFont typeface="Wingdings" pitchFamily="2" charset="2"/>
              <a:buNone/>
              <a:defRPr/>
            </a:pPr>
            <a:r>
              <a:rPr lang="en-US" sz="2400" smtClean="0"/>
              <a:t>	</a:t>
            </a:r>
            <a:r>
              <a:rPr lang="en-US" sz="2400" i="1" smtClean="0">
                <a:solidFill>
                  <a:srgbClr val="FFC000"/>
                </a:solidFill>
              </a:rPr>
              <a:t>THE KEY CHALLENGE </a:t>
            </a:r>
            <a:r>
              <a:rPr lang="en-US" sz="2400" i="1" smtClean="0"/>
              <a:t>:  </a:t>
            </a:r>
            <a:r>
              <a:rPr lang="en-US" sz="2400" smtClean="0"/>
              <a:t>Putting in place an implementation and monitoring –evaluation  (I-ME) system which shows how to best minimize or eliminate micronutrient deficits and ensuring that the Program Plan and supporting systems work </a:t>
            </a:r>
          </a:p>
          <a:p>
            <a:pPr>
              <a:buFont typeface="Wingdings" pitchFamily="2" charset="2"/>
              <a:buNone/>
              <a:defRPr/>
            </a:pPr>
            <a:endParaRPr lang="en-US" sz="2400" smtClean="0"/>
          </a:p>
          <a:p>
            <a:pPr>
              <a:buFont typeface="Wingdings" pitchFamily="2" charset="2"/>
              <a:buNone/>
              <a:defRPr/>
            </a:pPr>
            <a:r>
              <a:rPr lang="en-US" sz="1600" b="1" smtClean="0"/>
              <a:t>Ref: Micronutrient Forum, 2009</a:t>
            </a:r>
          </a:p>
          <a:p>
            <a:pPr>
              <a:defRPr/>
            </a:pPr>
            <a:endParaRPr lang="en-US" sz="2400" smtClean="0"/>
          </a:p>
          <a:p>
            <a:pPr>
              <a:defRPr/>
            </a:pPr>
            <a:endParaRPr lang="en-US" sz="2400" smtClean="0"/>
          </a:p>
          <a:p>
            <a:pPr>
              <a:defRPr/>
            </a:pPr>
            <a:endParaRPr lang="en-US" sz="2400" smtClean="0"/>
          </a:p>
        </p:txBody>
      </p:sp>
      <p:sp>
        <p:nvSpPr>
          <p:cNvPr id="4" name="Footer Placeholder 3"/>
          <p:cNvSpPr>
            <a:spLocks noGrp="1"/>
          </p:cNvSpPr>
          <p:nvPr>
            <p:ph type="ftr" sz="quarter" idx="11"/>
          </p:nvPr>
        </p:nvSpPr>
        <p:spPr/>
        <p:txBody>
          <a:bodyPr/>
          <a:lstStyle/>
          <a:p>
            <a:pPr>
              <a:defRPr/>
            </a:pPr>
            <a:r>
              <a:rPr lang="en-US" dirty="0"/>
              <a:t>KANANI 2011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defRPr/>
            </a:pPr>
            <a:r>
              <a:rPr lang="en-US" dirty="0" smtClean="0"/>
              <a:t>RECOMMENDATIONS</a:t>
            </a:r>
            <a:endParaRPr lang="en-US" dirty="0"/>
          </a:p>
        </p:txBody>
      </p:sp>
      <p:sp>
        <p:nvSpPr>
          <p:cNvPr id="3" name="Content Placeholder 2"/>
          <p:cNvSpPr>
            <a:spLocks noGrp="1"/>
          </p:cNvSpPr>
          <p:nvPr>
            <p:ph idx="1"/>
          </p:nvPr>
        </p:nvSpPr>
        <p:spPr>
          <a:xfrm>
            <a:off x="457200" y="1219200"/>
            <a:ext cx="8229600" cy="4876800"/>
          </a:xfrm>
        </p:spPr>
        <p:txBody>
          <a:bodyPr/>
          <a:lstStyle/>
          <a:p>
            <a:pPr>
              <a:defRPr/>
            </a:pPr>
            <a:r>
              <a:rPr lang="en-US" dirty="0" smtClean="0"/>
              <a:t>View I-ME Of FFS In Context Of The Total Program And Total MIS For All Activities</a:t>
            </a:r>
          </a:p>
          <a:p>
            <a:pPr>
              <a:defRPr/>
            </a:pPr>
            <a:r>
              <a:rPr lang="en-US" dirty="0" smtClean="0"/>
              <a:t>Focus Only On The Critical Tasks – Essential for achieving objectives</a:t>
            </a:r>
          </a:p>
          <a:p>
            <a:pPr>
              <a:defRPr/>
            </a:pPr>
            <a:r>
              <a:rPr lang="en-US" dirty="0" smtClean="0"/>
              <a:t>Rationalize Workload And Provide Administrative Support</a:t>
            </a:r>
          </a:p>
          <a:p>
            <a:pPr>
              <a:defRPr/>
            </a:pPr>
            <a:r>
              <a:rPr lang="en-US" dirty="0" smtClean="0"/>
              <a:t>Adopt Result Oriented MIS</a:t>
            </a:r>
          </a:p>
          <a:p>
            <a:pPr>
              <a:defRPr/>
            </a:pPr>
            <a:r>
              <a:rPr lang="en-US" dirty="0" smtClean="0"/>
              <a:t>Keep community contacts and home visits as one of the non-negotiable activities</a:t>
            </a:r>
          </a:p>
          <a:p>
            <a:pPr>
              <a:defRPr/>
            </a:pPr>
            <a:r>
              <a:rPr lang="en-US" dirty="0" smtClean="0"/>
              <a:t>Encourage PPP judiciously</a:t>
            </a:r>
            <a:endParaRPr lang="en-US" dirty="0"/>
          </a:p>
        </p:txBody>
      </p:sp>
      <p:sp>
        <p:nvSpPr>
          <p:cNvPr id="4" name="Footer Placeholder 3"/>
          <p:cNvSpPr>
            <a:spLocks noGrp="1"/>
          </p:cNvSpPr>
          <p:nvPr>
            <p:ph type="ftr" sz="quarter" idx="11"/>
          </p:nvPr>
        </p:nvSpPr>
        <p:spPr/>
        <p:txBody>
          <a:bodyPr/>
          <a:lstStyle/>
          <a:p>
            <a:pPr>
              <a:defRPr/>
            </a:pPr>
            <a:r>
              <a:rPr lang="en-US"/>
              <a:t>KANANI 2011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pPr>
              <a:defRPr/>
            </a:pPr>
            <a:r>
              <a:rPr lang="en-US"/>
              <a:t>KANANI 2011</a:t>
            </a:r>
          </a:p>
        </p:txBody>
      </p:sp>
      <p:pic>
        <p:nvPicPr>
          <p:cNvPr id="23555" name="Picture 2" descr="sleepy-hollow"/>
          <p:cNvPicPr>
            <a:picLocks noChangeAspect="1" noChangeArrowheads="1"/>
          </p:cNvPicPr>
          <p:nvPr/>
        </p:nvPicPr>
        <p:blipFill>
          <a:blip r:embed="rId2"/>
          <a:srcRect/>
          <a:stretch>
            <a:fillRect/>
          </a:stretch>
        </p:blipFill>
        <p:spPr bwMode="auto">
          <a:xfrm>
            <a:off x="0" y="0"/>
            <a:ext cx="9372600" cy="7031038"/>
          </a:xfrm>
          <a:prstGeom prst="rect">
            <a:avLst/>
          </a:prstGeom>
          <a:noFill/>
          <a:ln w="9525">
            <a:noFill/>
            <a:miter lim="800000"/>
            <a:headEnd/>
            <a:tailEnd/>
          </a:ln>
        </p:spPr>
      </p:pic>
      <p:sp>
        <p:nvSpPr>
          <p:cNvPr id="23556" name="WordArt 3"/>
          <p:cNvSpPr>
            <a:spLocks noChangeArrowheads="1" noChangeShapeType="1" noTextEdit="1"/>
          </p:cNvSpPr>
          <p:nvPr/>
        </p:nvSpPr>
        <p:spPr bwMode="auto">
          <a:xfrm>
            <a:off x="4800600" y="457200"/>
            <a:ext cx="4343400" cy="914400"/>
          </a:xfrm>
          <a:prstGeom prst="rect">
            <a:avLst/>
          </a:prstGeom>
        </p:spPr>
        <p:txBody>
          <a:bodyPr wrap="none" fromWordArt="1">
            <a:prstTxWarp prst="textSlantUp">
              <a:avLst>
                <a:gd name="adj" fmla="val 32056"/>
              </a:avLst>
            </a:prstTxWarp>
          </a:bodyPr>
          <a:lstStyle/>
          <a:p>
            <a:pPr algn="ctr"/>
            <a:r>
              <a:rPr lang="en-US" sz="28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Thank you!!</a:t>
            </a:r>
          </a:p>
        </p:txBody>
      </p:sp>
    </p:spTree>
  </p:cSld>
  <p:clrMapOvr>
    <a:masterClrMapping/>
  </p:clrMapOvr>
  <p:transition>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t>THE EMPHASIS ON QUALITY</a:t>
            </a:r>
            <a:br>
              <a:rPr lang="en-US" sz="4000" dirty="0" smtClean="0"/>
            </a:br>
            <a:endParaRPr lang="en-US" sz="4000" dirty="0"/>
          </a:p>
        </p:txBody>
      </p:sp>
      <p:sp>
        <p:nvSpPr>
          <p:cNvPr id="5" name="Content Placeholder 4"/>
          <p:cNvSpPr>
            <a:spLocks noGrp="1"/>
          </p:cNvSpPr>
          <p:nvPr>
            <p:ph sz="half" idx="1"/>
          </p:nvPr>
        </p:nvSpPr>
        <p:spPr>
          <a:xfrm>
            <a:off x="685800" y="990600"/>
            <a:ext cx="7924800" cy="5867400"/>
          </a:xfrm>
        </p:spPr>
        <p:txBody>
          <a:bodyPr/>
          <a:lstStyle/>
          <a:p>
            <a:pPr>
              <a:defRPr/>
            </a:pPr>
            <a:r>
              <a:rPr lang="en-US" smtClean="0"/>
              <a:t>The significant  global and national investments on producing adequate amounts of fortified food and ensuring high coverage of the population need to be matched with investments in monitoring and quality of implementation, as well as evaluation of impact on micronutrient malnutrition (MNM)</a:t>
            </a:r>
          </a:p>
          <a:p>
            <a:pPr>
              <a:defRPr/>
            </a:pPr>
            <a:r>
              <a:rPr lang="en-US" i="1" smtClean="0"/>
              <a:t>Only a quality-assured and system-wide approach to food fortification can benefit global health and nutrition at a reasonable cost</a:t>
            </a:r>
          </a:p>
          <a:p>
            <a:pPr>
              <a:buFont typeface="Wingdings" pitchFamily="2" charset="2"/>
              <a:buNone/>
              <a:defRPr/>
            </a:pPr>
            <a:endParaRPr lang="en-US" sz="2000" i="1" smtClean="0"/>
          </a:p>
          <a:p>
            <a:pPr>
              <a:buFont typeface="Wingdings" pitchFamily="2" charset="2"/>
              <a:buNone/>
              <a:defRPr/>
            </a:pPr>
            <a:r>
              <a:rPr lang="en-US" sz="2000" i="1" smtClean="0"/>
              <a:t>Nutri-view, 2010</a:t>
            </a:r>
            <a:endParaRPr lang="en-US" sz="1800" smtClean="0"/>
          </a:p>
          <a:p>
            <a:pPr>
              <a:defRPr/>
            </a:pPr>
            <a:endParaRPr lang="en-US" smtClean="0"/>
          </a:p>
        </p:txBody>
      </p:sp>
      <p:sp>
        <p:nvSpPr>
          <p:cNvPr id="4" name="Footer Placeholder 3"/>
          <p:cNvSpPr>
            <a:spLocks noGrp="1"/>
          </p:cNvSpPr>
          <p:nvPr>
            <p:ph type="ftr" sz="quarter" idx="11"/>
          </p:nvPr>
        </p:nvSpPr>
        <p:spPr/>
        <p:txBody>
          <a:bodyPr/>
          <a:lstStyle/>
          <a:p>
            <a:pPr>
              <a:defRPr/>
            </a:pPr>
            <a:r>
              <a:rPr lang="en-US"/>
              <a:t>KANANI 2011</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74638"/>
            <a:ext cx="8229600" cy="639762"/>
          </a:xfrm>
        </p:spPr>
        <p:txBody>
          <a:bodyPr/>
          <a:lstStyle/>
          <a:p>
            <a:r>
              <a:rPr lang="en-US" smtClean="0">
                <a:effectLst/>
              </a:rPr>
              <a:t>MONITORING </a:t>
            </a:r>
            <a:br>
              <a:rPr lang="en-US" smtClean="0">
                <a:effectLst/>
              </a:rPr>
            </a:br>
            <a:endParaRPr lang="en-US" smtClean="0">
              <a:effectLst/>
            </a:endParaRPr>
          </a:p>
        </p:txBody>
      </p:sp>
      <p:sp>
        <p:nvSpPr>
          <p:cNvPr id="3" name="Content Placeholder 2"/>
          <p:cNvSpPr>
            <a:spLocks noGrp="1"/>
          </p:cNvSpPr>
          <p:nvPr>
            <p:ph idx="1"/>
          </p:nvPr>
        </p:nvSpPr>
        <p:spPr>
          <a:xfrm>
            <a:off x="533400" y="609600"/>
            <a:ext cx="8229600" cy="6096000"/>
          </a:xfrm>
        </p:spPr>
        <p:txBody>
          <a:bodyPr/>
          <a:lstStyle/>
          <a:p>
            <a:pPr>
              <a:defRPr/>
            </a:pPr>
            <a:r>
              <a:rPr lang="en-US" sz="2800" dirty="0" smtClean="0"/>
              <a:t>The ongoing process of collecting and using standardized information </a:t>
            </a:r>
            <a:r>
              <a:rPr lang="en-US" sz="2800" i="1" dirty="0" smtClean="0">
                <a:solidFill>
                  <a:srgbClr val="FFC000"/>
                </a:solidFill>
              </a:rPr>
              <a:t>to assess progress towards objectives</a:t>
            </a:r>
            <a:r>
              <a:rPr lang="en-US" sz="2800" dirty="0" smtClean="0"/>
              <a:t>, use of resources and achievement of outcomes and impact. </a:t>
            </a:r>
          </a:p>
          <a:p>
            <a:pPr>
              <a:defRPr/>
            </a:pPr>
            <a:r>
              <a:rPr lang="en-US" sz="2800" dirty="0" smtClean="0"/>
              <a:t>Usually involves </a:t>
            </a:r>
            <a:r>
              <a:rPr lang="en-US" sz="2800" i="1" dirty="0" smtClean="0">
                <a:solidFill>
                  <a:srgbClr val="FFC000"/>
                </a:solidFill>
              </a:rPr>
              <a:t>assessment against agreed performance indicators and targets.</a:t>
            </a:r>
          </a:p>
          <a:p>
            <a:pPr>
              <a:defRPr/>
            </a:pPr>
            <a:r>
              <a:rPr lang="en-US" sz="2800" dirty="0" smtClean="0"/>
              <a:t>Provides decision makers with the information needed to ensure quality implementation and </a:t>
            </a:r>
            <a:r>
              <a:rPr lang="en-US" sz="2800" i="1" dirty="0" smtClean="0">
                <a:solidFill>
                  <a:srgbClr val="FFC000"/>
                </a:solidFill>
              </a:rPr>
              <a:t>take corrective action to move towards goals </a:t>
            </a:r>
          </a:p>
          <a:p>
            <a:pPr>
              <a:buFont typeface="Wingdings" pitchFamily="2" charset="2"/>
              <a:buNone/>
              <a:defRPr/>
            </a:pPr>
            <a:endParaRPr lang="en-US" sz="2800" i="1" dirty="0" smtClean="0"/>
          </a:p>
          <a:p>
            <a:pPr>
              <a:buFont typeface="Wingdings" pitchFamily="2" charset="2"/>
              <a:buNone/>
              <a:defRPr/>
            </a:pPr>
            <a:r>
              <a:rPr lang="en-US" sz="2800" i="1" dirty="0" smtClean="0"/>
              <a:t>Are these conditions being met in FF programs?</a:t>
            </a:r>
          </a:p>
          <a:p>
            <a:pPr>
              <a:buFont typeface="Wingdings" pitchFamily="2" charset="2"/>
              <a:buNone/>
              <a:defRPr/>
            </a:pPr>
            <a:r>
              <a:rPr lang="en-US" sz="2800" i="1" dirty="0" smtClean="0"/>
              <a:t>What are the issues, challenges and ways forward?</a:t>
            </a:r>
            <a:endParaRPr lang="en-US" sz="2800" i="1" dirty="0"/>
          </a:p>
        </p:txBody>
      </p:sp>
      <p:sp>
        <p:nvSpPr>
          <p:cNvPr id="4" name="Footer Placeholder 3"/>
          <p:cNvSpPr>
            <a:spLocks noGrp="1"/>
          </p:cNvSpPr>
          <p:nvPr>
            <p:ph type="ftr" sz="quarter" idx="11"/>
          </p:nvPr>
        </p:nvSpPr>
        <p:spPr>
          <a:xfrm>
            <a:off x="6248400" y="6400800"/>
            <a:ext cx="2895600" cy="228600"/>
          </a:xfrm>
        </p:spPr>
        <p:txBody>
          <a:bodyPr/>
          <a:lstStyle/>
          <a:p>
            <a:pPr>
              <a:defRPr/>
            </a:pPr>
            <a:r>
              <a:rPr lang="en-US"/>
              <a:t>KANANI 2011</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smtClean="0"/>
              <a:t>I-ME In FFS programs in Government Systems – 3 Key issues</a:t>
            </a:r>
          </a:p>
        </p:txBody>
      </p:sp>
      <p:sp>
        <p:nvSpPr>
          <p:cNvPr id="3" name="Content Placeholder 2"/>
          <p:cNvSpPr>
            <a:spLocks noGrp="1"/>
          </p:cNvSpPr>
          <p:nvPr>
            <p:ph idx="1"/>
          </p:nvPr>
        </p:nvSpPr>
        <p:spPr>
          <a:xfrm>
            <a:off x="457200" y="1371600"/>
            <a:ext cx="8229600" cy="4953000"/>
          </a:xfrm>
        </p:spPr>
        <p:txBody>
          <a:bodyPr/>
          <a:lstStyle/>
          <a:p>
            <a:pPr>
              <a:defRPr/>
            </a:pPr>
            <a:r>
              <a:rPr lang="en-US" sz="2600" smtClean="0"/>
              <a:t>The strong political will and government commitment in Gujarat rightly deserves appreciation; fortified food suppl. is a state wide program now in ICDS and MDM. However, we need</a:t>
            </a:r>
          </a:p>
          <a:p>
            <a:pPr lvl="1">
              <a:defRPr/>
            </a:pPr>
            <a:r>
              <a:rPr lang="en-US" sz="2400" i="1" smtClean="0"/>
              <a:t>Result oriented monitoring systems</a:t>
            </a:r>
            <a:r>
              <a:rPr lang="en-US" sz="2400" smtClean="0"/>
              <a:t> rather than activity oriented monitoring systems</a:t>
            </a:r>
          </a:p>
          <a:p>
            <a:pPr lvl="1">
              <a:defRPr/>
            </a:pPr>
            <a:r>
              <a:rPr lang="en-US" sz="2400" i="1" smtClean="0"/>
              <a:t>Appropriate job descriptions and supervision systems </a:t>
            </a:r>
            <a:r>
              <a:rPr lang="en-US" sz="2400" smtClean="0"/>
              <a:t>so that action is taken at local level rather than a mere upward movement of the data</a:t>
            </a:r>
          </a:p>
          <a:p>
            <a:pPr lvl="1">
              <a:defRPr/>
            </a:pPr>
            <a:r>
              <a:rPr lang="en-US" sz="2400" i="1" smtClean="0"/>
              <a:t>Focus on only the priority services</a:t>
            </a:r>
            <a:r>
              <a:rPr lang="en-US" sz="2400" smtClean="0"/>
              <a:t> critical for impact- not permitting ancillary activities take over and become ends in themselves; examples – meetings, trainings</a:t>
            </a:r>
          </a:p>
          <a:p>
            <a:pPr>
              <a:defRPr/>
            </a:pPr>
            <a:endParaRPr lang="en-US" sz="2400" smtClean="0"/>
          </a:p>
        </p:txBody>
      </p:sp>
      <p:sp>
        <p:nvSpPr>
          <p:cNvPr id="4" name="Footer Placeholder 3"/>
          <p:cNvSpPr>
            <a:spLocks noGrp="1"/>
          </p:cNvSpPr>
          <p:nvPr>
            <p:ph type="ftr" sz="quarter" idx="11"/>
          </p:nvPr>
        </p:nvSpPr>
        <p:spPr/>
        <p:txBody>
          <a:bodyPr/>
          <a:lstStyle/>
          <a:p>
            <a:pPr>
              <a:defRPr/>
            </a:pPr>
            <a:r>
              <a:rPr lang="en-US"/>
              <a:t>KANANI 2011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defRPr/>
            </a:pPr>
            <a:r>
              <a:rPr lang="en-US" sz="3200" dirty="0" smtClean="0"/>
              <a:t>‘RESULTS FRAMEWORK’ FOR I-ME*:</a:t>
            </a:r>
            <a:br>
              <a:rPr lang="en-US" sz="3200" dirty="0" smtClean="0"/>
            </a:br>
            <a:r>
              <a:rPr lang="en-US" sz="3200" dirty="0" smtClean="0"/>
              <a:t>FFS </a:t>
            </a:r>
            <a:r>
              <a:rPr lang="en-US" sz="3200" dirty="0" err="1" smtClean="0"/>
              <a:t>Progams</a:t>
            </a:r>
            <a:r>
              <a:rPr lang="en-US" sz="3200" dirty="0" smtClean="0"/>
              <a:t> in </a:t>
            </a:r>
            <a:r>
              <a:rPr lang="en-US" sz="3200" dirty="0" err="1" smtClean="0"/>
              <a:t>Govt</a:t>
            </a:r>
            <a:r>
              <a:rPr lang="en-US" sz="3200" dirty="0" smtClean="0"/>
              <a:t> </a:t>
            </a:r>
            <a:r>
              <a:rPr lang="en-US" sz="3200" dirty="0" err="1" smtClean="0"/>
              <a:t>sytems</a:t>
            </a:r>
            <a:endParaRPr lang="en-US" sz="3200" dirty="0"/>
          </a:p>
        </p:txBody>
      </p:sp>
      <p:graphicFrame>
        <p:nvGraphicFramePr>
          <p:cNvPr id="4" name="Content Placeholder 3"/>
          <p:cNvGraphicFramePr>
            <a:graphicFrameLocks noGrp="1"/>
          </p:cNvGraphicFramePr>
          <p:nvPr>
            <p:ph idx="1"/>
          </p:nvPr>
        </p:nvGraphicFramePr>
        <p:xfrm>
          <a:off x="609600" y="1295400"/>
          <a:ext cx="83058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8" name="TextBox 4"/>
          <p:cNvSpPr txBox="1">
            <a:spLocks noChangeArrowheads="1"/>
          </p:cNvSpPr>
          <p:nvPr/>
        </p:nvSpPr>
        <p:spPr bwMode="auto">
          <a:xfrm>
            <a:off x="-76200" y="6477000"/>
            <a:ext cx="2514600" cy="307975"/>
          </a:xfrm>
          <a:prstGeom prst="rect">
            <a:avLst/>
          </a:prstGeom>
          <a:noFill/>
          <a:ln w="9525">
            <a:noFill/>
            <a:miter lim="800000"/>
            <a:headEnd/>
            <a:tailEnd/>
          </a:ln>
        </p:spPr>
        <p:txBody>
          <a:bodyPr>
            <a:spAutoFit/>
          </a:bodyPr>
          <a:lstStyle/>
          <a:p>
            <a:pPr>
              <a:buFont typeface="Arial" charset="0"/>
              <a:buChar char="•"/>
            </a:pPr>
            <a:r>
              <a:rPr lang="en-US" sz="1400"/>
              <a:t>MEASURE  and USAID,2007</a:t>
            </a:r>
          </a:p>
        </p:txBody>
      </p:sp>
      <p:sp>
        <p:nvSpPr>
          <p:cNvPr id="6" name="Footer Placeholder 5"/>
          <p:cNvSpPr>
            <a:spLocks noGrp="1"/>
          </p:cNvSpPr>
          <p:nvPr>
            <p:ph type="ftr" sz="quarter" idx="11"/>
          </p:nvPr>
        </p:nvSpPr>
        <p:spPr/>
        <p:txBody>
          <a:bodyPr/>
          <a:lstStyle/>
          <a:p>
            <a:pPr>
              <a:defRPr/>
            </a:pPr>
            <a:r>
              <a:rPr lang="en-US"/>
              <a:t>KANANI 2011</a:t>
            </a:r>
          </a:p>
        </p:txBody>
      </p:sp>
      <p:sp>
        <p:nvSpPr>
          <p:cNvPr id="11270" name="TextBox 8"/>
          <p:cNvSpPr txBox="1">
            <a:spLocks noChangeArrowheads="1"/>
          </p:cNvSpPr>
          <p:nvPr/>
        </p:nvSpPr>
        <p:spPr bwMode="auto">
          <a:xfrm>
            <a:off x="2438400" y="6477000"/>
            <a:ext cx="4800600" cy="369888"/>
          </a:xfrm>
          <a:prstGeom prst="rect">
            <a:avLst/>
          </a:prstGeom>
          <a:noFill/>
          <a:ln w="9525">
            <a:noFill/>
            <a:miter lim="800000"/>
            <a:headEnd/>
            <a:tailEnd/>
          </a:ln>
        </p:spPr>
        <p:txBody>
          <a:bodyPr>
            <a:spAutoFit/>
          </a:bodyPr>
          <a:lstStyle/>
          <a:p>
            <a:r>
              <a:rPr lang="en-US"/>
              <a:t>IR: Intermediate result leading to objective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3600" b="1" dirty="0"/>
              <a:t>Type of Fortified Food Supplements (FFS)-ICDS </a:t>
            </a:r>
          </a:p>
        </p:txBody>
      </p:sp>
      <p:graphicFrame>
        <p:nvGraphicFramePr>
          <p:cNvPr id="12311" name="Group 23"/>
          <p:cNvGraphicFramePr>
            <a:graphicFrameLocks noGrp="1"/>
          </p:cNvGraphicFramePr>
          <p:nvPr/>
        </p:nvGraphicFramePr>
        <p:xfrm>
          <a:off x="304800" y="914400"/>
          <a:ext cx="8534400" cy="6343015"/>
        </p:xfrm>
        <a:graphic>
          <a:graphicData uri="http://schemas.openxmlformats.org/drawingml/2006/table">
            <a:tbl>
              <a:tblPr/>
              <a:tblGrid>
                <a:gridCol w="2286000"/>
                <a:gridCol w="3810000"/>
                <a:gridCol w="2438400"/>
              </a:tblGrid>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Tahoma" pitchFamily="34" charset="0"/>
                        </a:rPr>
                        <a:t>Beneficiary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Tahoma" pitchFamily="34" charset="0"/>
                        </a:rPr>
                        <a:t>Name Of FFS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Tahoma" pitchFamily="34" charset="0"/>
                        </a:rPr>
                        <a:t>Frequency of distribution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1981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AC"/>
                          </a:solidFill>
                          <a:effectLst/>
                          <a:latin typeface="Tahoma" pitchFamily="34" charset="0"/>
                        </a:rPr>
                        <a:t>Children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400" b="0" i="0" u="none" strike="noStrike" cap="none" normalizeH="0" baseline="0" dirty="0" smtClean="0">
                          <a:ln>
                            <a:noFill/>
                          </a:ln>
                          <a:solidFill>
                            <a:srgbClr val="0000AC"/>
                          </a:solidFill>
                          <a:effectLst/>
                          <a:latin typeface="Tahoma" pitchFamily="34" charset="0"/>
                        </a:rPr>
                        <a:t>6-36 months </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400" b="0" i="0" u="none" strike="noStrike" cap="none" normalizeH="0" baseline="0" dirty="0" smtClean="0">
                          <a:ln>
                            <a:noFill/>
                          </a:ln>
                          <a:solidFill>
                            <a:srgbClr val="0000AC"/>
                          </a:solidFill>
                          <a:effectLst/>
                          <a:latin typeface="Tahoma" pitchFamily="34" charset="0"/>
                        </a:rPr>
                        <a:t>(take home)</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endParaRPr kumimoji="0" lang="en-US" sz="2400" b="0" i="0" u="none" strike="noStrike" cap="none" normalizeH="0" baseline="0" dirty="0" smtClean="0">
                        <a:ln>
                          <a:noFill/>
                        </a:ln>
                        <a:solidFill>
                          <a:srgbClr val="0000AC"/>
                        </a:solidFill>
                        <a:effectLst/>
                        <a:latin typeface="Tahoma" pitchFamily="34" charset="0"/>
                      </a:endParaRPr>
                    </a:p>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400" b="0" i="0" u="none" strike="noStrike" cap="none" normalizeH="0" baseline="0" dirty="0" smtClean="0">
                        <a:ln>
                          <a:noFill/>
                        </a:ln>
                        <a:solidFill>
                          <a:srgbClr val="0000AC"/>
                        </a:solidFill>
                        <a:effectLst/>
                        <a:latin typeface="Tahoma" pitchFamily="34" charset="0"/>
                      </a:endParaRPr>
                    </a:p>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400" b="0" i="0" u="none" strike="noStrike" cap="none" normalizeH="0" baseline="0" dirty="0" smtClean="0">
                        <a:ln>
                          <a:noFill/>
                        </a:ln>
                        <a:solidFill>
                          <a:srgbClr val="0000AC"/>
                        </a:solidFill>
                        <a:effectLst/>
                        <a:latin typeface="Tahoma" pitchFamily="34" charset="0"/>
                      </a:endParaRPr>
                    </a:p>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400" b="0" i="0" u="none" strike="noStrike" cap="none" normalizeH="0" baseline="0" dirty="0" smtClean="0">
                        <a:ln>
                          <a:noFill/>
                        </a:ln>
                        <a:solidFill>
                          <a:srgbClr val="0000AC"/>
                        </a:solidFill>
                        <a:effectLst/>
                        <a:latin typeface="Tahoma" pitchFamily="34" charset="0"/>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400" b="0" i="0" u="none" strike="noStrike" cap="none" normalizeH="0" baseline="0" dirty="0" smtClean="0">
                          <a:ln>
                            <a:noFill/>
                          </a:ln>
                          <a:solidFill>
                            <a:srgbClr val="0000AC"/>
                          </a:solidFill>
                          <a:effectLst/>
                          <a:latin typeface="Tahoma" pitchFamily="34" charset="0"/>
                        </a:rPr>
                        <a:t>3-6 years</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400" b="0" i="0" u="none" strike="noStrike" cap="none" normalizeH="0" baseline="0" dirty="0" smtClean="0">
                          <a:ln>
                            <a:noFill/>
                          </a:ln>
                          <a:solidFill>
                            <a:srgbClr val="0000AC"/>
                          </a:solidFill>
                          <a:effectLst/>
                          <a:latin typeface="Tahoma" pitchFamily="34" charset="0"/>
                        </a:rPr>
                        <a:t>(on-site)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0000AC"/>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AC"/>
                          </a:solidFill>
                          <a:effectLst/>
                          <a:latin typeface="Tahoma" pitchFamily="34" charset="0"/>
                        </a:rPr>
                        <a:t>Take Home Ration; or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AC"/>
                          </a:solidFill>
                          <a:effectLst/>
                          <a:latin typeface="Tahoma" pitchFamily="34" charset="0"/>
                        </a:rPr>
                        <a:t>-THR : </a:t>
                      </a:r>
                      <a:r>
                        <a:rPr kumimoji="0" lang="en-US" sz="2400" b="0" i="0" u="none" strike="noStrike" cap="none" normalizeH="0" baseline="0" dirty="0" err="1" smtClean="0">
                          <a:ln>
                            <a:noFill/>
                          </a:ln>
                          <a:solidFill>
                            <a:srgbClr val="0000AC"/>
                          </a:solidFill>
                          <a:effectLst/>
                          <a:latin typeface="Tahoma" pitchFamily="34" charset="0"/>
                        </a:rPr>
                        <a:t>Balbhog</a:t>
                      </a:r>
                      <a:r>
                        <a:rPr kumimoji="0" lang="en-US" sz="2400" b="0" i="0" u="none" strike="noStrike" cap="none" normalizeH="0" baseline="0" dirty="0" smtClean="0">
                          <a:ln>
                            <a:noFill/>
                          </a:ln>
                          <a:solidFill>
                            <a:srgbClr val="0000AC"/>
                          </a:solidFill>
                          <a:effectLst/>
                          <a:latin typeface="Tahoma" pitchFamily="34" charset="0"/>
                        </a:rPr>
                        <a:t> (500 Cal)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AC"/>
                          </a:solidFill>
                          <a:effectLst/>
                          <a:latin typeface="Tahoma" pitchFamily="34" charset="0"/>
                        </a:rPr>
                        <a:t>-To severely </a:t>
                      </a:r>
                      <a:r>
                        <a:rPr kumimoji="0" lang="en-US" sz="2400" b="0" i="0" u="none" strike="noStrike" cap="none" normalizeH="0" baseline="0" dirty="0" err="1" smtClean="0">
                          <a:ln>
                            <a:noFill/>
                          </a:ln>
                          <a:solidFill>
                            <a:srgbClr val="0000AC"/>
                          </a:solidFill>
                          <a:effectLst/>
                          <a:latin typeface="Tahoma" pitchFamily="34" charset="0"/>
                        </a:rPr>
                        <a:t>maln</a:t>
                      </a:r>
                      <a:r>
                        <a:rPr kumimoji="0" lang="en-US" sz="2400" b="0" i="0" u="none" strike="noStrike" cap="none" normalizeH="0" baseline="0" dirty="0" smtClean="0">
                          <a:ln>
                            <a:noFill/>
                          </a:ln>
                          <a:solidFill>
                            <a:srgbClr val="0000AC"/>
                          </a:solidFill>
                          <a:effectLst/>
                          <a:latin typeface="Tahoma" pitchFamily="34" charset="0"/>
                        </a:rPr>
                        <a:t> : 1.5 times ( 800 cal). Plus – fruits, milk in selected blocks with MM (</a:t>
                      </a:r>
                      <a:r>
                        <a:rPr kumimoji="0" lang="en-US" sz="2400" b="0" i="0" u="none" strike="noStrike" cap="none" normalizeH="0" baseline="0" dirty="0" err="1" smtClean="0">
                          <a:ln>
                            <a:noFill/>
                          </a:ln>
                          <a:solidFill>
                            <a:srgbClr val="0000AC"/>
                          </a:solidFill>
                          <a:effectLst/>
                          <a:latin typeface="Tahoma" pitchFamily="34" charset="0"/>
                        </a:rPr>
                        <a:t>mahila</a:t>
                      </a:r>
                      <a:r>
                        <a:rPr kumimoji="0" lang="en-US" sz="2400" b="0" i="0" u="none" strike="noStrike" cap="none" normalizeH="0" baseline="0" dirty="0" smtClean="0">
                          <a:ln>
                            <a:noFill/>
                          </a:ln>
                          <a:solidFill>
                            <a:srgbClr val="0000AC"/>
                          </a:solidFill>
                          <a:effectLst/>
                          <a:latin typeface="Tahoma" pitchFamily="34" charset="0"/>
                        </a:rPr>
                        <a:t> </a:t>
                      </a:r>
                      <a:r>
                        <a:rPr kumimoji="0" lang="en-US" sz="2400" b="0" i="0" u="none" strike="noStrike" cap="none" normalizeH="0" baseline="0" dirty="0" err="1" smtClean="0">
                          <a:ln>
                            <a:noFill/>
                          </a:ln>
                          <a:solidFill>
                            <a:srgbClr val="0000AC"/>
                          </a:solidFill>
                          <a:effectLst/>
                          <a:latin typeface="Tahoma" pitchFamily="34" charset="0"/>
                        </a:rPr>
                        <a:t>mandal</a:t>
                      </a:r>
                      <a:r>
                        <a:rPr kumimoji="0" lang="en-US" sz="2400" b="0" i="0" u="none" strike="noStrike" cap="none" normalizeH="0" baseline="0" dirty="0" smtClean="0">
                          <a:ln>
                            <a:noFill/>
                          </a:ln>
                          <a:solidFill>
                            <a:srgbClr val="0000AC"/>
                          </a:solidFill>
                          <a:effectLst/>
                          <a:latin typeface="Tahoma" pitchFamily="34" charset="0"/>
                        </a:rPr>
                        <a:t>) participation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AC"/>
                          </a:solidFill>
                          <a:effectLst/>
                          <a:latin typeface="Tahoma" pitchFamily="34" charset="0"/>
                        </a:rPr>
                        <a:t>Hot Morning snack from premix (with MM help)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AC"/>
                          </a:solidFill>
                          <a:effectLst/>
                          <a:latin typeface="Tahoma" pitchFamily="34" charset="0"/>
                        </a:rPr>
                        <a:t>Snack from fortified Atta</a:t>
                      </a:r>
                      <a:endParaRPr kumimoji="0" lang="en-US" sz="2400" b="1" i="0" u="none" strike="noStrike" cap="none" normalizeH="0" baseline="0" dirty="0" smtClean="0">
                        <a:ln>
                          <a:noFill/>
                        </a:ln>
                        <a:solidFill>
                          <a:srgbClr val="0000AC"/>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AC"/>
                        </a:solidFill>
                        <a:effectLst/>
                        <a:latin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AC"/>
                          </a:solidFill>
                          <a:effectLst/>
                          <a:latin typeface="Tahoma" pitchFamily="34" charset="0"/>
                        </a:rPr>
                        <a:t>Selected days of the week as per protocol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AC"/>
                        </a:solidFill>
                        <a:effectLst/>
                        <a:latin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AC"/>
                          </a:solidFill>
                          <a:effectLst/>
                          <a:latin typeface="Tahoma" pitchFamily="34" charset="0"/>
                        </a:rPr>
                        <a:t>Selected days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AC"/>
                        </a:solidFill>
                        <a:effectLst/>
                        <a:latin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AC"/>
                          </a:solidFill>
                          <a:effectLst/>
                          <a:latin typeface="Tahoma" pitchFamily="34" charset="0"/>
                        </a:rPr>
                        <a:t>Daily</a:t>
                      </a:r>
                      <a:endParaRPr kumimoji="0" lang="en-US" sz="2400" b="1" i="0" u="none" strike="noStrike" cap="none" normalizeH="0" baseline="0" dirty="0" smtClean="0">
                        <a:ln>
                          <a:noFill/>
                        </a:ln>
                        <a:solidFill>
                          <a:srgbClr val="0000AC"/>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FF"/>
                    </a:solidFill>
                  </a:tcPr>
                </a:tc>
              </a:tr>
              <a:tr h="167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AC"/>
                          </a:solidFill>
                          <a:effectLst/>
                          <a:latin typeface="Tahoma" pitchFamily="34" charset="0"/>
                        </a:rPr>
                        <a:t>Pregnant, </a:t>
                      </a:r>
                      <a:r>
                        <a:rPr kumimoji="0" lang="en-US" sz="2400" b="0" i="0" u="none" strike="noStrike" cap="none" normalizeH="0" baseline="0" dirty="0" err="1" smtClean="0">
                          <a:ln>
                            <a:noFill/>
                          </a:ln>
                          <a:solidFill>
                            <a:srgbClr val="0000AC"/>
                          </a:solidFill>
                          <a:effectLst/>
                          <a:latin typeface="Tahoma" pitchFamily="34" charset="0"/>
                        </a:rPr>
                        <a:t>lact</a:t>
                      </a:r>
                      <a:r>
                        <a:rPr kumimoji="0" lang="en-US" sz="2400" b="0" i="0" u="none" strike="noStrike" cap="none" normalizeH="0" baseline="0" dirty="0" smtClean="0">
                          <a:ln>
                            <a:noFill/>
                          </a:ln>
                          <a:solidFill>
                            <a:srgbClr val="0000AC"/>
                          </a:solidFill>
                          <a:effectLst/>
                          <a:latin typeface="Tahoma" pitchFamily="34" charset="0"/>
                        </a:rPr>
                        <a:t>. women and </a:t>
                      </a:r>
                      <a:r>
                        <a:rPr kumimoji="0" lang="en-US" sz="2400" b="0" i="0" u="none" strike="noStrike" cap="none" normalizeH="0" baseline="0" dirty="0" err="1" smtClean="0">
                          <a:ln>
                            <a:noFill/>
                          </a:ln>
                          <a:solidFill>
                            <a:srgbClr val="0000AC"/>
                          </a:solidFill>
                          <a:effectLst/>
                          <a:latin typeface="Tahoma" pitchFamily="34" charset="0"/>
                        </a:rPr>
                        <a:t>Adol</a:t>
                      </a:r>
                      <a:r>
                        <a:rPr kumimoji="0" lang="en-US" sz="2400" b="0" i="0" u="none" strike="noStrike" cap="none" normalizeH="0" baseline="0" dirty="0" smtClean="0">
                          <a:ln>
                            <a:noFill/>
                          </a:ln>
                          <a:solidFill>
                            <a:srgbClr val="0000AC"/>
                          </a:solidFill>
                          <a:effectLst/>
                          <a:latin typeface="Tahoma" pitchFamily="34" charset="0"/>
                        </a:rPr>
                        <a:t> girls</a:t>
                      </a:r>
                      <a:endParaRPr kumimoji="0" lang="en-US" sz="2400" b="1" i="0" u="none" strike="noStrike" cap="none" normalizeH="0" baseline="0" dirty="0" smtClean="0">
                        <a:ln>
                          <a:noFill/>
                        </a:ln>
                        <a:solidFill>
                          <a:srgbClr val="0000AC"/>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AC"/>
                          </a:solidFill>
                          <a:effectLst/>
                          <a:latin typeface="Tahoma" pitchFamily="34" charset="0"/>
                        </a:rPr>
                        <a:t>Extruded fortified blended foods- (Shukhdi, Shhera and Upma premixes)</a:t>
                      </a:r>
                      <a:endParaRPr kumimoji="0" lang="en-US" sz="2400" b="1" i="0" u="none" strike="noStrike" cap="none" normalizeH="0" baseline="0" smtClean="0">
                        <a:ln>
                          <a:noFill/>
                        </a:ln>
                        <a:solidFill>
                          <a:srgbClr val="0000AC"/>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AC"/>
                          </a:solidFill>
                          <a:effectLst/>
                          <a:latin typeface="Tahoma" pitchFamily="34" charset="0"/>
                        </a:rPr>
                        <a:t>As per protocol – fixed days in week</a:t>
                      </a:r>
                      <a:endParaRPr kumimoji="0" lang="en-US" sz="2400" b="1" i="0" u="none" strike="noStrike" cap="none" normalizeH="0" baseline="0" smtClean="0">
                        <a:ln>
                          <a:noFill/>
                        </a:ln>
                        <a:solidFill>
                          <a:srgbClr val="0000AC"/>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F"/>
                    </a:solidFill>
                  </a:tcPr>
                </a:tc>
              </a:tr>
            </a:tbl>
          </a:graphicData>
        </a:graphic>
      </p:graphicFrame>
      <p:sp>
        <p:nvSpPr>
          <p:cNvPr id="4" name="Footer Placeholder 3"/>
          <p:cNvSpPr>
            <a:spLocks noGrp="1"/>
          </p:cNvSpPr>
          <p:nvPr>
            <p:ph type="ftr" sz="quarter" idx="11"/>
          </p:nvPr>
        </p:nvSpPr>
        <p:spPr>
          <a:xfrm>
            <a:off x="6248400" y="6705600"/>
            <a:ext cx="2895600" cy="457200"/>
          </a:xfrm>
        </p:spPr>
        <p:txBody>
          <a:bodyPr/>
          <a:lstStyle/>
          <a:p>
            <a:pPr>
              <a:defRPr/>
            </a:pPr>
            <a:r>
              <a:rPr lang="en-US" dirty="0">
                <a:solidFill>
                  <a:schemeClr val="bg1"/>
                </a:solidFill>
              </a:rPr>
              <a:t>KANANI 2011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lstStyle/>
          <a:p>
            <a:pPr>
              <a:defRPr/>
            </a:pPr>
            <a:r>
              <a:rPr lang="en-US" dirty="0" smtClean="0"/>
              <a:t>GLIMPSES OF THE FFS IN ICDS-</a:t>
            </a:r>
            <a:br>
              <a:rPr lang="en-US" dirty="0" smtClean="0"/>
            </a:br>
            <a:r>
              <a:rPr lang="en-US" dirty="0" smtClean="0"/>
              <a:t>Govt. of Gujarat</a:t>
            </a:r>
            <a:endParaRPr lang="en-US" dirty="0"/>
          </a:p>
        </p:txBody>
      </p:sp>
      <p:sp>
        <p:nvSpPr>
          <p:cNvPr id="2" name="Footer Placeholder 1"/>
          <p:cNvSpPr>
            <a:spLocks noGrp="1"/>
          </p:cNvSpPr>
          <p:nvPr>
            <p:ph type="ftr" sz="quarter" idx="11"/>
          </p:nvPr>
        </p:nvSpPr>
        <p:spPr/>
        <p:txBody>
          <a:bodyPr/>
          <a:lstStyle/>
          <a:p>
            <a:pPr>
              <a:defRPr/>
            </a:pPr>
            <a:r>
              <a:rPr lang="en-US"/>
              <a:t>KANANI 2011</a:t>
            </a:r>
          </a:p>
        </p:txBody>
      </p:sp>
      <p:pic>
        <p:nvPicPr>
          <p:cNvPr id="1029" name="Picture 2" descr="E:\ILSI-INDIA-JAN-2011\materials related to FF of ICDS-GOG\PPT-SLIDES-FFS\11.JPG"/>
          <p:cNvPicPr>
            <a:picLocks noGrp="1" noChangeAspect="1" noChangeArrowheads="1"/>
          </p:cNvPicPr>
          <p:nvPr>
            <p:ph idx="1"/>
          </p:nvPr>
        </p:nvPicPr>
        <p:blipFill>
          <a:blip r:embed="rId3"/>
          <a:srcRect/>
          <a:stretch>
            <a:fillRect/>
          </a:stretch>
        </p:blipFill>
        <p:spPr>
          <a:xfrm>
            <a:off x="228600" y="1371600"/>
            <a:ext cx="4240213" cy="2819400"/>
          </a:xfrm>
          <a:noFill/>
        </p:spPr>
      </p:pic>
      <p:graphicFrame>
        <p:nvGraphicFramePr>
          <p:cNvPr id="1026" name="Object 3"/>
          <p:cNvGraphicFramePr>
            <a:graphicFrameLocks noChangeAspect="1"/>
          </p:cNvGraphicFramePr>
          <p:nvPr/>
        </p:nvGraphicFramePr>
        <p:xfrm>
          <a:off x="4419600" y="2971800"/>
          <a:ext cx="4568825" cy="3425825"/>
        </p:xfrm>
        <a:graphic>
          <a:graphicData uri="http://schemas.openxmlformats.org/presentationml/2006/ole">
            <p:oleObj spid="_x0000_s1026" name="Presentation" r:id="rId4" imgW="4568804" imgH="3425985" progId="PowerPoint.Show.12">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12" descr="Final Design Sheer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graphicFrame>
        <p:nvGraphicFramePr>
          <p:cNvPr id="669699" name="Group 3"/>
          <p:cNvGraphicFramePr>
            <a:graphicFrameLocks noGrp="1"/>
          </p:cNvGraphicFramePr>
          <p:nvPr/>
        </p:nvGraphicFramePr>
        <p:xfrm>
          <a:off x="9525" y="1876425"/>
          <a:ext cx="182563" cy="274320"/>
        </p:xfrm>
        <a:graphic>
          <a:graphicData uri="http://schemas.openxmlformats.org/drawingml/2006/table">
            <a:tbl>
              <a:tblPr/>
              <a:tblGrid>
                <a:gridCol w="182563"/>
              </a:tblGrid>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hi-IN" sz="18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cap="flat">
                      <a:noFill/>
                    </a:lnR>
                    <a:lnT cap="flat">
                      <a:noFill/>
                    </a:lnT>
                    <a:lnB cap="flat">
                      <a:noFill/>
                    </a:lnB>
                    <a:lnTlToBr>
                      <a:noFill/>
                    </a:lnTlToBr>
                    <a:lnBlToTr>
                      <a:noFill/>
                    </a:lnBlToTr>
                    <a:noFill/>
                  </a:tcPr>
                </a:tc>
              </a:tr>
            </a:tbl>
          </a:graphicData>
        </a:graphic>
      </p:graphicFrame>
      <p:sp>
        <p:nvSpPr>
          <p:cNvPr id="13317" name="Text Box 9"/>
          <p:cNvSpPr txBox="1">
            <a:spLocks noChangeArrowheads="1"/>
          </p:cNvSpPr>
          <p:nvPr/>
        </p:nvSpPr>
        <p:spPr bwMode="auto">
          <a:xfrm>
            <a:off x="2438400" y="6248400"/>
            <a:ext cx="3733800" cy="274638"/>
          </a:xfrm>
          <a:prstGeom prst="rect">
            <a:avLst/>
          </a:prstGeom>
          <a:noFill/>
          <a:ln w="9525">
            <a:noFill/>
            <a:miter lim="800000"/>
            <a:headEnd/>
            <a:tailEnd/>
          </a:ln>
        </p:spPr>
        <p:txBody>
          <a:bodyPr lIns="0" tIns="0" rIns="0" bIns="0">
            <a:spAutoFit/>
          </a:bodyPr>
          <a:lstStyle/>
          <a:p>
            <a:pPr>
              <a:spcBef>
                <a:spcPct val="50000"/>
              </a:spcBef>
            </a:pPr>
            <a:endParaRPr lang="hi-IN">
              <a:latin typeface="Arial" charset="0"/>
              <a:cs typeface="Arial" charset="0"/>
            </a:endParaRPr>
          </a:p>
        </p:txBody>
      </p:sp>
      <p:sp>
        <p:nvSpPr>
          <p:cNvPr id="13318" name="Text Box 10"/>
          <p:cNvSpPr txBox="1">
            <a:spLocks noChangeArrowheads="1"/>
          </p:cNvSpPr>
          <p:nvPr/>
        </p:nvSpPr>
        <p:spPr bwMode="auto">
          <a:xfrm>
            <a:off x="1258888" y="5253038"/>
            <a:ext cx="0" cy="365125"/>
          </a:xfrm>
          <a:prstGeom prst="rect">
            <a:avLst/>
          </a:prstGeom>
          <a:noFill/>
          <a:ln w="9525">
            <a:noFill/>
            <a:miter lim="800000"/>
            <a:headEnd/>
            <a:tailEnd/>
          </a:ln>
        </p:spPr>
        <p:txBody>
          <a:bodyPr wrap="none" lIns="0" tIns="0" rIns="0" bIns="0">
            <a:spAutoFit/>
          </a:bodyPr>
          <a:lstStyle/>
          <a:p>
            <a:endParaRPr lang="hi-IN">
              <a:solidFill>
                <a:schemeClr val="bg1"/>
              </a:solidFill>
              <a:latin typeface="Arial" charset="0"/>
            </a:endParaRPr>
          </a:p>
        </p:txBody>
      </p:sp>
      <p:sp>
        <p:nvSpPr>
          <p:cNvPr id="7" name="Footer Placeholder 6"/>
          <p:cNvSpPr>
            <a:spLocks noGrp="1"/>
          </p:cNvSpPr>
          <p:nvPr>
            <p:ph type="ftr" sz="quarter" idx="11"/>
          </p:nvPr>
        </p:nvSpPr>
        <p:spPr/>
        <p:txBody>
          <a:bodyPr/>
          <a:lstStyle/>
          <a:p>
            <a:pPr>
              <a:defRPr/>
            </a:pPr>
            <a:r>
              <a:rPr lang="en-US"/>
              <a:t>KANANI 2011</a:t>
            </a:r>
          </a:p>
        </p:txBody>
      </p:sp>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Slit">
  <a:themeElements>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fontScheme name="Slit">
      <a:majorFont>
        <a:latin typeface="Tahoma"/>
        <a:ea typeface=""/>
        <a:cs typeface=""/>
      </a:majorFont>
      <a:minorFont>
        <a:latin typeface="Tahoma"/>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Slit</Template>
  <TotalTime>919</TotalTime>
  <Words>1784</Words>
  <Application>Microsoft PowerPoint</Application>
  <PresentationFormat>On-screen Show (4:3)</PresentationFormat>
  <Paragraphs>260</Paragraphs>
  <Slides>21</Slides>
  <Notes>14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31" baseType="lpstr">
      <vt:lpstr>Tahoma</vt:lpstr>
      <vt:lpstr>Arial</vt:lpstr>
      <vt:lpstr>Wingdings</vt:lpstr>
      <vt:lpstr>Arial Rounded MT Bold</vt:lpstr>
      <vt:lpstr>Calibri</vt:lpstr>
      <vt:lpstr>Arial Black</vt:lpstr>
      <vt:lpstr>Mangal</vt:lpstr>
      <vt:lpstr>Slit</vt:lpstr>
      <vt:lpstr>Microsoft Office PowerPoint Presentation</vt:lpstr>
      <vt:lpstr>Chart</vt:lpstr>
      <vt:lpstr>ENHANCING IMPACT OF FOOD FORTIFICATION PROGRAMS – PROGRAM DESIGN, QUALITY, MONITORING AND EVALUATION </vt:lpstr>
      <vt:lpstr>FOOD FORTIFICATION (FF) :   “A silent solution to hidden hunger”</vt:lpstr>
      <vt:lpstr>THE EMPHASIS ON QUALITY </vt:lpstr>
      <vt:lpstr>MONITORING  </vt:lpstr>
      <vt:lpstr>I-ME In FFS programs in Government Systems – 3 Key issues</vt:lpstr>
      <vt:lpstr>‘RESULTS FRAMEWORK’ FOR I-ME*: FFS Progams in Govt sytems</vt:lpstr>
      <vt:lpstr>Slide 7</vt:lpstr>
      <vt:lpstr>GLIMPSES OF THE FFS IN ICDS- Govt. of Gujarat</vt:lpstr>
      <vt:lpstr>Slide 9</vt:lpstr>
      <vt:lpstr>Slide 10</vt:lpstr>
      <vt:lpstr>Slide 11</vt:lpstr>
      <vt:lpstr>Slide 12</vt:lpstr>
      <vt:lpstr>Nature of Admin and field work – Sample feedback *</vt:lpstr>
      <vt:lpstr>I-ME SYSTEM FOR ICDS FFS PROGRAM Mismatch :focus is on coverage not quality  </vt:lpstr>
      <vt:lpstr>IMPACT OF MID DAY MEAL PROGRAMME ON THE GROWTH AND HEMOGLOBIN STATUS OF CHILDREN:  An Example Of Successful PPP in Gujarat</vt:lpstr>
      <vt:lpstr>IMPACT EVALUATION STUDY COMPARING NGO (AKS) &amp; GOVT. MDM PROGRAMME</vt:lpstr>
      <vt:lpstr> PERCENT PREVALENCE OF UNDERNUTRITION (&lt;-2 SD) Z SCORES AMONG CHILDREN IN AKS GROUP  BEFORE AND AFTER INTERVENTION </vt:lpstr>
      <vt:lpstr>PERCENT PREVALENCE OF UNDERNUTRITION (&lt;-2 SD) Z SCORES AMONG CHILDREN IN GOVT GROUP  BEFORE AND AFTER INTERVENTION</vt:lpstr>
      <vt:lpstr>SUMMARY OF FINDINGS</vt:lpstr>
      <vt:lpstr>RECOMMENDATIONS</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 of Presentation</dc:title>
  <dc:creator>aarogya1</dc:creator>
  <cp:lastModifiedBy>WINXP</cp:lastModifiedBy>
  <cp:revision>64</cp:revision>
  <dcterms:created xsi:type="dcterms:W3CDTF">2006-12-21T09:30:45Z</dcterms:created>
  <dcterms:modified xsi:type="dcterms:W3CDTF">2011-01-12T08:45:12Z</dcterms:modified>
</cp:coreProperties>
</file>